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70" r:id="rId1"/>
    <p:sldMasterId id="2147483771" r:id="rId2"/>
    <p:sldMasterId id="2147483772" r:id="rId3"/>
    <p:sldMasterId id="2147483773" r:id="rId4"/>
    <p:sldMasterId id="2147483774" r:id="rId5"/>
  </p:sldMasterIdLst>
  <p:notesMasterIdLst>
    <p:notesMasterId r:id="rId4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3004800" cy="73025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Georgia" panose="02040502050405020303" pitchFamily="18" charset="0"/>
      <p:regular r:id="rId53"/>
      <p:bold r:id="rId54"/>
      <p:italic r:id="rId55"/>
      <p:boldItalic r:id="rId56"/>
    </p:embeddedFont>
    <p:embeddedFont>
      <p:font typeface="Helvetica Neue" panose="02000503000000020004" pitchFamily="2" charset="0"/>
      <p:regular r:id="rId57"/>
      <p:bold r:id="rId58"/>
      <p:italic r:id="rId59"/>
      <p:boldItalic r:id="rId60"/>
    </p:embeddedFont>
    <p:embeddedFont>
      <p:font typeface="Oswald"/>
      <p:regular r:id="rId61"/>
      <p:bold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Roboto Mono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DF39E4-C1F4-4FF1-95B5-A76AEB301C66}">
  <a:tblStyle styleId="{2ADF39E4-C1F4-4FF1-95B5-A76AEB301C6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36"/>
  </p:normalViewPr>
  <p:slideViewPr>
    <p:cSldViewPr snapToGrid="0" snapToObjects="1">
      <p:cViewPr varScale="1">
        <p:scale>
          <a:sx n="80" d="100"/>
          <a:sy n="80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7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9.1/static/typeconv-oper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9.1/static/functions-datetime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:notes"/>
          <p:cNvSpPr txBox="1">
            <a:spLocks noGrp="1"/>
          </p:cNvSpPr>
          <p:nvPr>
            <p:ph type="body" idx="1"/>
          </p:nvPr>
        </p:nvSpPr>
        <p:spPr>
          <a:xfrm>
            <a:off x="665019" y="5365376"/>
            <a:ext cx="3657600" cy="5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76350" y="847725"/>
            <a:ext cx="7540625" cy="4235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f9709811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1" name="Google Shape;1051;g3f97098114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3" name="Google Shape;1063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9" name="Google Shape;1069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5" name="Google Shape;1075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Note: Have students try removing the GROUP BY function and see what happens. They should get an error. </a:t>
            </a:r>
            <a:endParaRPr sz="12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1" name="Google Shape;1081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7" name="Google Shape;1087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3" name="Google Shape;1093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9" name="Google Shape;1099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Familiarize yourself with ROUND using the ROUND syntax over the totals field from the Sales table.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What do you normally have to be aware of when doing any aggregate functions; WHERE, GROUP BY, or JOINs?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5" name="Google Shape;1105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1" name="Google Shape;1111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Note: Pay close attention here. Does 5/3 really equal 2? Nope - it equals 1.6666667. </a:t>
            </a:r>
            <a:endParaRPr sz="1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 why does this return 2? We’ll need to convert some of our integers to float values.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7" name="Google Shape;1117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documentation can be found </a:t>
            </a:r>
            <a:r>
              <a:rPr lang="en-US" sz="14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here</a:t>
            </a: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especially with regard to what data types we can change.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3" name="Google Shape;1123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f97098114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5" name="Google Shape;1135;g3f97098114_0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1" name="Google Shape;1141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7" name="Google Shape;1147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3" name="Google Shape;1153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9" name="Google Shape;1159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800"/>
              <a:t>--Q1: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SELECT oh.orderdate, SUM(oh.totaldue)::money AS "total"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FROM sales.salesorderheader oh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GROUP BY oh.orderdate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ORDER BY oh.orderdate ASC;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--Q2: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SELECT oh.orderdate, SUM(oh.totaldue)::money AS "total"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FROM sales.salesorderheader oh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GROUP BY oh.orderdate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ORDER BY "total" DESC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LIMIT 1;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8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5" name="Google Shape;1165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PostgreSQL documention is a great source for this: </a:t>
            </a:r>
            <a:r>
              <a:rPr lang="en-US" sz="12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https://www.postgresql.org/docs/9.1/static/functions-datetime.html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6" name="Google Shape;1006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1" name="Google Shape;1171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Note: Answers are on the next slide.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8" name="Google Shape;1178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SELECT DATE_TRUNC('week', oh.orderdate), SUM(oh.totaldue)::money AS "total"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FROM sales.salesorderheader oh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GROUP BY 1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ORDER BY 1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8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f97098114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4" name="Google Shape;1184;g3f97098114_0_7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SELECT DATE_TRUNC('week', oh.orderdate), SUM(oh.totaldue)::money AS "total"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FROM sales.salesorderheader oh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GROUP BY 1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/>
              <a:t>ORDER BY 1</a:t>
            </a:r>
            <a:endParaRPr sz="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8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0" name="Google Shape;1190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is what to do when you don’t need a timestamp.</a:t>
            </a: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Note that this is a type conversion - you lose the ability to DATE_TRUNC, etc…. it becomes a string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6" name="Google Shape;1196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f97098114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g3f9709811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672" y="686405"/>
            <a:ext cx="6012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3f97098114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9" name="Google Shape;1209;g3f97098114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1" name="Google Shape;1221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f9709811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g3f970981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672" y="686405"/>
            <a:ext cx="6012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f9709811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672" y="686405"/>
            <a:ext cx="6012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0" name="Google Shape;1020;g3f97098114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f9709811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672" y="686405"/>
            <a:ext cx="6012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6" name="Google Shape;1026;g3f97098114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f970981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672" y="686405"/>
            <a:ext cx="6012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2" name="Google Shape;1032;g3f97098114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f97098114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91075" rIns="91075" bIns="91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3f970981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672" y="686405"/>
            <a:ext cx="6012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f970981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672" y="686405"/>
            <a:ext cx="6012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5" name="Google Shape;1045;g3f97098114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75" tIns="45525" rIns="91075" bIns="455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jp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95927" y="596672"/>
            <a:ext cx="118386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495927" y="1454336"/>
            <a:ext cx="11838600" cy="4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457823" y="6740723"/>
            <a:ext cx="12326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2"/>
          <p:cNvCxnSpPr/>
          <p:nvPr/>
        </p:nvCxnSpPr>
        <p:spPr>
          <a:xfrm>
            <a:off x="591718" y="674072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0" y="6801589"/>
            <a:ext cx="319134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591718" y="596671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2"/>
          <p:cNvCxnSpPr/>
          <p:nvPr/>
        </p:nvCxnSpPr>
        <p:spPr>
          <a:xfrm>
            <a:off x="591718" y="1218736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1"/>
          <p:cNvCxnSpPr/>
          <p:nvPr/>
        </p:nvCxnSpPr>
        <p:spPr>
          <a:xfrm>
            <a:off x="591718" y="600228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4" name="Google Shape;84;p11"/>
          <p:cNvCxnSpPr/>
          <p:nvPr/>
        </p:nvCxnSpPr>
        <p:spPr>
          <a:xfrm>
            <a:off x="591718" y="1219200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5" name="Google Shape;85;p11"/>
          <p:cNvSpPr txBox="1"/>
          <p:nvPr/>
        </p:nvSpPr>
        <p:spPr>
          <a:xfrm>
            <a:off x="467381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11"/>
          <p:cNvCxnSpPr/>
          <p:nvPr/>
        </p:nvCxnSpPr>
        <p:spPr>
          <a:xfrm>
            <a:off x="591718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495927" y="600229"/>
            <a:ext cx="118386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/>
          <p:nvPr/>
        </p:nvSpPr>
        <p:spPr>
          <a:xfrm>
            <a:off x="495927" y="1338290"/>
            <a:ext cx="66489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48725" rIns="97475" bIns="48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lang="en-US" sz="8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200" cy="515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1" name="Google Shape;841;p105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42" name="Google Shape;842;p105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43" name="Google Shape;843;p10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000" cy="3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90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6" name="Google Shape;846;p106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47" name="Google Shape;847;p106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48" name="Google Shape;848;p106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0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" name="Google Shape;851;p107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52" name="Google Shape;852;p107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53" name="Google Shape;853;p10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 2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8" name="Google Shape;858;p108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59" name="Google Shape;859;p108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60" name="Google Shape;860;p108"/>
          <p:cNvSpPr/>
          <p:nvPr/>
        </p:nvSpPr>
        <p:spPr>
          <a:xfrm>
            <a:off x="5651500" y="3835400"/>
            <a:ext cx="170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/>
          </a:p>
        </p:txBody>
      </p:sp>
      <p:sp>
        <p:nvSpPr>
          <p:cNvPr id="861" name="Google Shape;861;p108"/>
          <p:cNvSpPr/>
          <p:nvPr/>
        </p:nvSpPr>
        <p:spPr>
          <a:xfrm>
            <a:off x="9182100" y="3835400"/>
            <a:ext cx="170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/>
          </a:p>
        </p:txBody>
      </p:sp>
      <p:sp>
        <p:nvSpPr>
          <p:cNvPr id="862" name="Google Shape;862;p108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2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s">
  <p:cSld name="Charts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4" name="Google Shape;864;p109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65" name="Google Shape;865;p109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66" name="Google Shape;866;p109"/>
          <p:cNvSpPr/>
          <p:nvPr/>
        </p:nvSpPr>
        <p:spPr>
          <a:xfrm>
            <a:off x="655827" y="2307725"/>
            <a:ext cx="3000000" cy="299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09"/>
          <p:cNvSpPr/>
          <p:nvPr/>
        </p:nvSpPr>
        <p:spPr>
          <a:xfrm>
            <a:off x="4386428" y="2303347"/>
            <a:ext cx="3000000" cy="299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09"/>
          <p:cNvSpPr/>
          <p:nvPr/>
        </p:nvSpPr>
        <p:spPr>
          <a:xfrm>
            <a:off x="7409003" y="2423731"/>
            <a:ext cx="3000000" cy="299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0" name="Google Shape;870;p110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71" name="Google Shape;871;p110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872" name="Google Shape;872;p110"/>
          <p:cNvGrpSpPr/>
          <p:nvPr/>
        </p:nvGrpSpPr>
        <p:grpSpPr>
          <a:xfrm>
            <a:off x="635000" y="1828800"/>
            <a:ext cx="1269900" cy="1269773"/>
            <a:chOff x="0" y="0"/>
            <a:chExt cx="1269900" cy="1269900"/>
          </a:xfrm>
        </p:grpSpPr>
        <p:pic>
          <p:nvPicPr>
            <p:cNvPr id="873" name="Google Shape;873;p11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110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/>
            </a:p>
          </p:txBody>
        </p:sp>
      </p:grpSp>
      <p:grpSp>
        <p:nvGrpSpPr>
          <p:cNvPr id="875" name="Google Shape;875;p110"/>
          <p:cNvGrpSpPr/>
          <p:nvPr/>
        </p:nvGrpSpPr>
        <p:grpSpPr>
          <a:xfrm>
            <a:off x="2159000" y="1828800"/>
            <a:ext cx="1269900" cy="1269773"/>
            <a:chOff x="0" y="0"/>
            <a:chExt cx="1269900" cy="1269900"/>
          </a:xfrm>
        </p:grpSpPr>
        <p:pic>
          <p:nvPicPr>
            <p:cNvPr id="876" name="Google Shape;876;p1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7" name="Google Shape;877;p110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/>
            </a:p>
          </p:txBody>
        </p:sp>
      </p:grpSp>
      <p:grpSp>
        <p:nvGrpSpPr>
          <p:cNvPr id="878" name="Google Shape;878;p110"/>
          <p:cNvGrpSpPr/>
          <p:nvPr/>
        </p:nvGrpSpPr>
        <p:grpSpPr>
          <a:xfrm>
            <a:off x="635000" y="3340100"/>
            <a:ext cx="1269900" cy="1269773"/>
            <a:chOff x="0" y="0"/>
            <a:chExt cx="1269900" cy="1269900"/>
          </a:xfrm>
        </p:grpSpPr>
        <p:pic>
          <p:nvPicPr>
            <p:cNvPr id="879" name="Google Shape;879;p1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p110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/>
            </a:p>
          </p:txBody>
        </p:sp>
      </p:grpSp>
      <p:grpSp>
        <p:nvGrpSpPr>
          <p:cNvPr id="881" name="Google Shape;881;p110"/>
          <p:cNvGrpSpPr/>
          <p:nvPr/>
        </p:nvGrpSpPr>
        <p:grpSpPr>
          <a:xfrm>
            <a:off x="2159000" y="3340100"/>
            <a:ext cx="1269900" cy="1269773"/>
            <a:chOff x="0" y="0"/>
            <a:chExt cx="1269900" cy="1269900"/>
          </a:xfrm>
        </p:grpSpPr>
        <p:pic>
          <p:nvPicPr>
            <p:cNvPr id="882" name="Google Shape;882;p1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3" name="Google Shape;883;p110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/>
            </a:p>
          </p:txBody>
        </p:sp>
      </p:grpSp>
      <p:grpSp>
        <p:nvGrpSpPr>
          <p:cNvPr id="884" name="Google Shape;884;p110"/>
          <p:cNvGrpSpPr/>
          <p:nvPr/>
        </p:nvGrpSpPr>
        <p:grpSpPr>
          <a:xfrm>
            <a:off x="635000" y="4876800"/>
            <a:ext cx="1269900" cy="1269773"/>
            <a:chOff x="0" y="0"/>
            <a:chExt cx="1269900" cy="1269900"/>
          </a:xfrm>
        </p:grpSpPr>
        <p:pic>
          <p:nvPicPr>
            <p:cNvPr id="885" name="Google Shape;885;p1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" name="Google Shape;886;p110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/>
            </a:p>
          </p:txBody>
        </p:sp>
      </p:grpSp>
      <p:grpSp>
        <p:nvGrpSpPr>
          <p:cNvPr id="887" name="Google Shape;887;p110"/>
          <p:cNvGrpSpPr/>
          <p:nvPr/>
        </p:nvGrpSpPr>
        <p:grpSpPr>
          <a:xfrm>
            <a:off x="2159000" y="4876800"/>
            <a:ext cx="1269900" cy="1269773"/>
            <a:chOff x="0" y="0"/>
            <a:chExt cx="1269900" cy="1269900"/>
          </a:xfrm>
        </p:grpSpPr>
        <p:pic>
          <p:nvPicPr>
            <p:cNvPr id="888" name="Google Shape;888;p1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9" name="Google Shape;889;p110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/>
            </a:p>
          </p:txBody>
        </p:sp>
      </p:grpSp>
      <p:sp>
        <p:nvSpPr>
          <p:cNvPr id="890" name="Google Shape;890;p110"/>
          <p:cNvSpPr/>
          <p:nvPr/>
        </p:nvSpPr>
        <p:spPr>
          <a:xfrm>
            <a:off x="8790781" y="1828800"/>
            <a:ext cx="3236400" cy="203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400"/>
          </a:p>
        </p:txBody>
      </p:sp>
      <p:grpSp>
        <p:nvGrpSpPr>
          <p:cNvPr id="891" name="Google Shape;891;p110"/>
          <p:cNvGrpSpPr/>
          <p:nvPr/>
        </p:nvGrpSpPr>
        <p:grpSpPr>
          <a:xfrm>
            <a:off x="4051298" y="1828799"/>
            <a:ext cx="2031900" cy="2031697"/>
            <a:chOff x="0" y="0"/>
            <a:chExt cx="2031900" cy="2031900"/>
          </a:xfrm>
        </p:grpSpPr>
        <p:pic>
          <p:nvPicPr>
            <p:cNvPr id="892" name="Google Shape;892;p1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3" name="Google Shape;893;p110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/>
            </a:p>
          </p:txBody>
        </p:sp>
        <p:sp>
          <p:nvSpPr>
            <p:cNvPr id="894" name="Google Shape;894;p110"/>
            <p:cNvSpPr/>
            <p:nvPr/>
          </p:nvSpPr>
          <p:spPr>
            <a:xfrm>
              <a:off x="1651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/>
            </a:p>
          </p:txBody>
        </p:sp>
      </p:grpSp>
      <p:grpSp>
        <p:nvGrpSpPr>
          <p:cNvPr id="895" name="Google Shape;895;p110"/>
          <p:cNvGrpSpPr/>
          <p:nvPr/>
        </p:nvGrpSpPr>
        <p:grpSpPr>
          <a:xfrm>
            <a:off x="6362698" y="1828799"/>
            <a:ext cx="2031900" cy="2031697"/>
            <a:chOff x="0" y="0"/>
            <a:chExt cx="2031900" cy="2031900"/>
          </a:xfrm>
        </p:grpSpPr>
        <p:pic>
          <p:nvPicPr>
            <p:cNvPr id="896" name="Google Shape;896;p11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7" name="Google Shape;897;p110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/>
            </a:p>
          </p:txBody>
        </p:sp>
        <p:sp>
          <p:nvSpPr>
            <p:cNvPr id="898" name="Google Shape;898;p110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/>
            </a:p>
          </p:txBody>
        </p:sp>
      </p:grpSp>
      <p:grpSp>
        <p:nvGrpSpPr>
          <p:cNvPr id="899" name="Google Shape;899;p110"/>
          <p:cNvGrpSpPr/>
          <p:nvPr/>
        </p:nvGrpSpPr>
        <p:grpSpPr>
          <a:xfrm>
            <a:off x="4051298" y="4114798"/>
            <a:ext cx="2031900" cy="2031697"/>
            <a:chOff x="0" y="0"/>
            <a:chExt cx="2031900" cy="2031900"/>
          </a:xfrm>
        </p:grpSpPr>
        <p:pic>
          <p:nvPicPr>
            <p:cNvPr id="900" name="Google Shape;900;p1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1" name="Google Shape;901;p110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/>
            </a:p>
          </p:txBody>
        </p:sp>
        <p:sp>
          <p:nvSpPr>
            <p:cNvPr id="902" name="Google Shape;902;p110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/>
            </a:p>
          </p:txBody>
        </p:sp>
      </p:grpSp>
      <p:grpSp>
        <p:nvGrpSpPr>
          <p:cNvPr id="903" name="Google Shape;903;p110"/>
          <p:cNvGrpSpPr/>
          <p:nvPr/>
        </p:nvGrpSpPr>
        <p:grpSpPr>
          <a:xfrm>
            <a:off x="6362698" y="4114798"/>
            <a:ext cx="2031900" cy="2031697"/>
            <a:chOff x="0" y="0"/>
            <a:chExt cx="2031900" cy="2031900"/>
          </a:xfrm>
        </p:grpSpPr>
        <p:pic>
          <p:nvPicPr>
            <p:cNvPr id="904" name="Google Shape;904;p11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5" name="Google Shape;905;p110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/>
            </a:p>
          </p:txBody>
        </p:sp>
        <p:sp>
          <p:nvSpPr>
            <p:cNvPr id="906" name="Google Shape;906;p110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/>
            </a:p>
          </p:txBody>
        </p:sp>
      </p:grpSp>
      <p:sp>
        <p:nvSpPr>
          <p:cNvPr id="907" name="Google Shape;907;p110"/>
          <p:cNvSpPr/>
          <p:nvPr/>
        </p:nvSpPr>
        <p:spPr>
          <a:xfrm>
            <a:off x="8790781" y="4114800"/>
            <a:ext cx="3236400" cy="203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4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9" name="Google Shape;909;p111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10" name="Google Shape;910;p111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911" name="Google Shape;911;p111"/>
          <p:cNvGrpSpPr/>
          <p:nvPr/>
        </p:nvGrpSpPr>
        <p:grpSpPr>
          <a:xfrm>
            <a:off x="1384299" y="3130550"/>
            <a:ext cx="1269900" cy="1269773"/>
            <a:chOff x="0" y="0"/>
            <a:chExt cx="1269900" cy="1269900"/>
          </a:xfrm>
        </p:grpSpPr>
        <p:pic>
          <p:nvPicPr>
            <p:cNvPr id="912" name="Google Shape;912;p1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3" name="Google Shape;913;p111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 sz="1400"/>
            </a:p>
          </p:txBody>
        </p:sp>
      </p:grpSp>
      <p:cxnSp>
        <p:nvCxnSpPr>
          <p:cNvPr id="914" name="Google Shape;914;p111"/>
          <p:cNvCxnSpPr/>
          <p:nvPr/>
        </p:nvCxnSpPr>
        <p:spPr>
          <a:xfrm rot="10800000" flipH="1">
            <a:off x="3911600" y="3243396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15" name="Google Shape;915;p111"/>
          <p:cNvCxnSpPr/>
          <p:nvPr/>
        </p:nvCxnSpPr>
        <p:spPr>
          <a:xfrm rot="10800000" flipH="1">
            <a:off x="3911600" y="5381313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16" name="Google Shape;916;p111"/>
          <p:cNvSpPr/>
          <p:nvPr/>
        </p:nvSpPr>
        <p:spPr>
          <a:xfrm>
            <a:off x="3911600" y="2989696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 sz="1400"/>
          </a:p>
        </p:txBody>
      </p:sp>
      <p:sp>
        <p:nvSpPr>
          <p:cNvPr id="917" name="Google Shape;917;p111"/>
          <p:cNvSpPr/>
          <p:nvPr/>
        </p:nvSpPr>
        <p:spPr>
          <a:xfrm>
            <a:off x="3911600" y="5114914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 sz="1400"/>
          </a:p>
        </p:txBody>
      </p:sp>
      <p:cxnSp>
        <p:nvCxnSpPr>
          <p:cNvPr id="918" name="Google Shape;918;p111"/>
          <p:cNvCxnSpPr/>
          <p:nvPr/>
        </p:nvCxnSpPr>
        <p:spPr>
          <a:xfrm rot="10800000" flipH="1">
            <a:off x="3911600" y="2222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19" name="Google Shape;919;p111"/>
          <p:cNvSpPr/>
          <p:nvPr/>
        </p:nvSpPr>
        <p:spPr>
          <a:xfrm>
            <a:off x="3911600" y="1969299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 sz="1400"/>
          </a:p>
        </p:txBody>
      </p:sp>
      <p:cxnSp>
        <p:nvCxnSpPr>
          <p:cNvPr id="920" name="Google Shape;920;p111"/>
          <p:cNvCxnSpPr/>
          <p:nvPr/>
        </p:nvCxnSpPr>
        <p:spPr>
          <a:xfrm rot="10800000">
            <a:off x="3225800" y="1803736"/>
            <a:ext cx="0" cy="44304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" name="Google Shape;922;p112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23" name="Google Shape;923;p112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24" name="Google Shape;924;p112"/>
          <p:cNvSpPr/>
          <p:nvPr/>
        </p:nvSpPr>
        <p:spPr>
          <a:xfrm>
            <a:off x="635000" y="1473200"/>
            <a:ext cx="117345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40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it Tickets">
  <p:cSld name="Exit Tickets">
    <p:bg>
      <p:bgPr>
        <a:solidFill>
          <a:srgbClr val="FFAFC0"/>
        </a:solidFill>
        <a:effectLst/>
      </p:bgPr>
    </p:bg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6" name="Google Shape;926;p113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27" name="Google Shape;927;p113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28" name="Google Shape;928;p113"/>
          <p:cNvSpPr/>
          <p:nvPr/>
        </p:nvSpPr>
        <p:spPr>
          <a:xfrm>
            <a:off x="635000" y="1473200"/>
            <a:ext cx="117345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 sz="140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2" y="1555329"/>
            <a:ext cx="6340180" cy="5135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2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3" name="Google Shape;93;p12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3606800" y="1803401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copy">
  <p:cSld name="Activity copy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1" name="Google Shape;931;p115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32" name="Google Shape;932;p115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933" name="Google Shape;933;p115"/>
          <p:cNvGrpSpPr/>
          <p:nvPr/>
        </p:nvGrpSpPr>
        <p:grpSpPr>
          <a:xfrm>
            <a:off x="1384299" y="3130550"/>
            <a:ext cx="1269900" cy="1269773"/>
            <a:chOff x="0" y="0"/>
            <a:chExt cx="1269900" cy="1269900"/>
          </a:xfrm>
        </p:grpSpPr>
        <p:pic>
          <p:nvPicPr>
            <p:cNvPr id="934" name="Google Shape;934;p1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" name="Google Shape;935;p115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 sz="1400"/>
            </a:p>
          </p:txBody>
        </p:sp>
      </p:grpSp>
      <p:cxnSp>
        <p:nvCxnSpPr>
          <p:cNvPr id="936" name="Google Shape;936;p115"/>
          <p:cNvCxnSpPr/>
          <p:nvPr/>
        </p:nvCxnSpPr>
        <p:spPr>
          <a:xfrm rot="10800000">
            <a:off x="3225800" y="1803736"/>
            <a:ext cx="0" cy="44304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 2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8" name="Google Shape;938;p116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39" name="Google Shape;939;p116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40" name="Google Shape;940;p116"/>
          <p:cNvCxnSpPr/>
          <p:nvPr/>
        </p:nvCxnSpPr>
        <p:spPr>
          <a:xfrm rot="10800000" flipH="1">
            <a:off x="8623300" y="2780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41" name="Google Shape;941;p116"/>
          <p:cNvCxnSpPr/>
          <p:nvPr/>
        </p:nvCxnSpPr>
        <p:spPr>
          <a:xfrm>
            <a:off x="635000" y="2781299"/>
            <a:ext cx="77427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42" name="Google Shape;942;p116"/>
          <p:cNvSpPr/>
          <p:nvPr/>
        </p:nvSpPr>
        <p:spPr>
          <a:xfrm>
            <a:off x="635000" y="2387600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400"/>
          </a:p>
        </p:txBody>
      </p:sp>
      <p:sp>
        <p:nvSpPr>
          <p:cNvPr id="943" name="Google Shape;943;p116"/>
          <p:cNvSpPr/>
          <p:nvPr/>
        </p:nvSpPr>
        <p:spPr>
          <a:xfrm>
            <a:off x="8636000" y="2387600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 sz="1400"/>
          </a:p>
        </p:txBody>
      </p:sp>
      <p:sp>
        <p:nvSpPr>
          <p:cNvPr id="944" name="Google Shape;944;p11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129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 2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7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7" name="Google Shape;947;p117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5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1612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8" name="Google Shape;948;p117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129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 2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200" cy="515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1" name="Google Shape;951;p118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52" name="Google Shape;952;p118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53" name="Google Shape;953;p118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000" cy="3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11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129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 2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90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7" name="Google Shape;957;p119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58" name="Google Shape;958;p119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59" name="Google Shape;959;p119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0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19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129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 2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3" name="Google Shape;963;p120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64" name="Google Shape;964;p120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65" name="Google Shape;965;p120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12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129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>
  <p:cSld name="Discussion">
    <p:bg>
      <p:bgPr>
        <a:solidFill>
          <a:srgbClr val="000000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8" name="Google Shape;968;p121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69" name="Google Shape;969;p121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121"/>
          <p:cNvSpPr/>
          <p:nvPr/>
        </p:nvSpPr>
        <p:spPr>
          <a:xfrm>
            <a:off x="635000" y="1473200"/>
            <a:ext cx="117345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 sz="1400"/>
          </a:p>
        </p:txBody>
      </p:sp>
      <p:sp>
        <p:nvSpPr>
          <p:cNvPr id="971" name="Google Shape;971;p121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129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3" name="Google Shape;973;p122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74" name="Google Shape;974;p122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Text">
  <p:cSld name="Bulleted Text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6" name="Google Shape;976;p123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77" name="Google Shape;977;p123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Text w/ Source">
  <p:cSld name="Bulleted Text w/ Source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Google Shape;979;p124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80" name="Google Shape;980;p124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1" y="1556145"/>
            <a:ext cx="7294389" cy="5128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3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8" name="Google Shape;98;p13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3759200" y="1841501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n-Bulleted Text">
  <p:cSld name="Non-Bulleted Text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2" name="Google Shape;982;p125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83" name="Google Shape;983;p125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5" name="Google Shape;985;p126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86" name="Google Shape;986;p126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Info">
  <p:cSld name="Contact Info">
    <p:bg>
      <p:bgPr>
        <a:solidFill>
          <a:srgbClr val="000000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8" name="Google Shape;988;p127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9" name="Google Shape;989;p127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90" name="Google Shape;990;p127"/>
          <p:cNvSpPr/>
          <p:nvPr/>
        </p:nvSpPr>
        <p:spPr>
          <a:xfrm>
            <a:off x="635000" y="2273300"/>
            <a:ext cx="117345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84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 Sans"/>
              <a:buChar char="‣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1400"/>
          </a:p>
          <a:p>
            <a:pPr marL="177800" marR="0" lvl="1" indent="-1841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 Sans"/>
              <a:buChar char="‣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1400"/>
          </a:p>
          <a:p>
            <a:pPr marL="177800" marR="0" lvl="1" indent="-1841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 Sans"/>
              <a:buChar char="‣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1400"/>
          </a:p>
          <a:p>
            <a:pPr marL="177800" marR="0" lvl="1" indent="-1841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 Sans"/>
              <a:buChar char="‣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1400"/>
          </a:p>
          <a:p>
            <a:pPr marL="177800" marR="0" lvl="1" indent="-1841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 Sans"/>
              <a:buChar char="‣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 sz="1400"/>
          </a:p>
        </p:txBody>
      </p:sp>
      <p:sp>
        <p:nvSpPr>
          <p:cNvPr id="991" name="Google Shape;991;p127"/>
          <p:cNvSpPr/>
          <p:nvPr/>
        </p:nvSpPr>
        <p:spPr>
          <a:xfrm>
            <a:off x="635000" y="2273300"/>
            <a:ext cx="117345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84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 Sans"/>
              <a:buChar char="‣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1400"/>
          </a:p>
          <a:p>
            <a:pPr marL="177800" marR="0" lvl="1" indent="-1841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 Sans"/>
              <a:buChar char="‣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1400"/>
          </a:p>
          <a:p>
            <a:pPr marL="177800" marR="0" lvl="1" indent="-1841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 Sans"/>
              <a:buChar char="‣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1400"/>
          </a:p>
          <a:p>
            <a:pPr marL="177800" marR="0" lvl="1" indent="-1841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 Sans"/>
              <a:buChar char="‣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1400"/>
          </a:p>
          <a:p>
            <a:pPr marL="177800" marR="0" lvl="1" indent="-1841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 Sans"/>
              <a:buChar char="‣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 sz="1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1"/>
            <a:ext cx="6822482" cy="5325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4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3" name="Google Shape;103;p14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3822702" y="2095501"/>
            <a:ext cx="5435400" cy="4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30385" cy="60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2"/>
            <a:ext cx="3683379" cy="54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8999" y="1358902"/>
            <a:ext cx="2972367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5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0" name="Google Shape;110;p15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1" name="Google Shape;111;p15"/>
          <p:cNvSpPr/>
          <p:nvPr/>
        </p:nvSpPr>
        <p:spPr>
          <a:xfrm>
            <a:off x="5651502" y="3835401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00" tIns="38000" rIns="38000" bIns="3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9182100" y="3835401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00" tIns="38000" rIns="38000" bIns="3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1841501" y="1981202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55502" y="734830"/>
            <a:ext cx="119574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671716" y="1536032"/>
            <a:ext cx="1831500" cy="18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2691983" y="1536032"/>
            <a:ext cx="1831500" cy="18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4712250" y="1536032"/>
            <a:ext cx="1831500" cy="18282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671715" y="3511937"/>
            <a:ext cx="1426200" cy="1423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270205" y="3511937"/>
            <a:ext cx="1426200" cy="14238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3868693" y="3511937"/>
            <a:ext cx="1426200" cy="14238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671732" y="5106993"/>
            <a:ext cx="1426200" cy="14238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2270223" y="5106993"/>
            <a:ext cx="1426200" cy="14238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5467182" y="3511937"/>
            <a:ext cx="1426200" cy="14238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3868710" y="5106993"/>
            <a:ext cx="1426200" cy="14238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16"/>
          <p:cNvGrpSpPr/>
          <p:nvPr/>
        </p:nvGrpSpPr>
        <p:grpSpPr>
          <a:xfrm>
            <a:off x="8809401" y="1644093"/>
            <a:ext cx="2616343" cy="2712497"/>
            <a:chOff x="1020750" y="2355030"/>
            <a:chExt cx="1839645" cy="1910613"/>
          </a:xfrm>
        </p:grpSpPr>
        <p:sp>
          <p:nvSpPr>
            <p:cNvPr id="127" name="Google Shape;127;p16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97475" tIns="97475" rIns="97475" bIns="974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Oswald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128" name="Google Shape;128;p16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129" name="Google Shape;129;p16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7475" tIns="97475" rIns="97475" bIns="97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88"/>
                </a:srgbClr>
              </a:solidFill>
              <a:ln>
                <a:noFill/>
              </a:ln>
            </p:spPr>
            <p:txBody>
              <a:bodyPr spcFirstLastPara="1" wrap="square" lIns="97475" tIns="97475" rIns="97475" bIns="97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" name="Google Shape;131;p16"/>
          <p:cNvGrpSpPr/>
          <p:nvPr/>
        </p:nvGrpSpPr>
        <p:grpSpPr>
          <a:xfrm>
            <a:off x="8379255" y="4483485"/>
            <a:ext cx="3476426" cy="2155423"/>
            <a:chOff x="5540475" y="1141525"/>
            <a:chExt cx="2444400" cy="1518224"/>
          </a:xfrm>
        </p:grpSpPr>
        <p:sp>
          <p:nvSpPr>
            <p:cNvPr id="132" name="Google Shape;132;p16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7475" tIns="97475" rIns="97475" bIns="9747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Georgia"/>
                <a:buNone/>
              </a:pPr>
              <a:r>
                <a:rPr lang="en-US" sz="17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7475" tIns="97475" rIns="97475" bIns="97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17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6" name="Google Shape;136;p17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7" name="Google Shape;137;p17"/>
          <p:cNvGrpSpPr/>
          <p:nvPr/>
        </p:nvGrpSpPr>
        <p:grpSpPr>
          <a:xfrm>
            <a:off x="635002" y="1828801"/>
            <a:ext cx="1269661" cy="1269661"/>
            <a:chOff x="0" y="0"/>
            <a:chExt cx="1269661" cy="1269661"/>
          </a:xfrm>
        </p:grpSpPr>
        <p:pic>
          <p:nvPicPr>
            <p:cNvPr id="138" name="Google Shape;138;p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7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2159002" y="1828801"/>
            <a:ext cx="1269661" cy="1269661"/>
            <a:chOff x="0" y="0"/>
            <a:chExt cx="1269661" cy="1269661"/>
          </a:xfrm>
        </p:grpSpPr>
        <p:pic>
          <p:nvPicPr>
            <p:cNvPr id="141" name="Google Shape;141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7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635002" y="3340102"/>
            <a:ext cx="1269661" cy="1269661"/>
            <a:chOff x="0" y="0"/>
            <a:chExt cx="1269661" cy="1269661"/>
          </a:xfrm>
        </p:grpSpPr>
        <p:pic>
          <p:nvPicPr>
            <p:cNvPr id="144" name="Google Shape;14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7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2159002" y="3340102"/>
            <a:ext cx="1269661" cy="1269661"/>
            <a:chOff x="0" y="0"/>
            <a:chExt cx="1269661" cy="1269661"/>
          </a:xfrm>
        </p:grpSpPr>
        <p:pic>
          <p:nvPicPr>
            <p:cNvPr id="147" name="Google Shape;147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635002" y="4876802"/>
            <a:ext cx="1269661" cy="1269661"/>
            <a:chOff x="0" y="0"/>
            <a:chExt cx="1269661" cy="1269661"/>
          </a:xfrm>
        </p:grpSpPr>
        <p:pic>
          <p:nvPicPr>
            <p:cNvPr id="150" name="Google Shape;150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7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159002" y="4876802"/>
            <a:ext cx="1269661" cy="1269661"/>
            <a:chOff x="0" y="0"/>
            <a:chExt cx="1269661" cy="1269661"/>
          </a:xfrm>
        </p:grpSpPr>
        <p:pic>
          <p:nvPicPr>
            <p:cNvPr id="153" name="Google Shape;153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17"/>
          <p:cNvSpPr/>
          <p:nvPr/>
        </p:nvSpPr>
        <p:spPr>
          <a:xfrm>
            <a:off x="8790781" y="1828801"/>
            <a:ext cx="3236100" cy="203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8750" tIns="278750" rIns="278750" bIns="27875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17"/>
          <p:cNvGrpSpPr/>
          <p:nvPr/>
        </p:nvGrpSpPr>
        <p:grpSpPr>
          <a:xfrm>
            <a:off x="4051299" y="1828799"/>
            <a:ext cx="2031492" cy="2031492"/>
            <a:chOff x="0" y="0"/>
            <a:chExt cx="2031492" cy="2031492"/>
          </a:xfrm>
        </p:grpSpPr>
        <p:pic>
          <p:nvPicPr>
            <p:cNvPr id="157" name="Google Shape;157;p1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7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6362700" y="1828799"/>
            <a:ext cx="2031492" cy="2031492"/>
            <a:chOff x="0" y="0"/>
            <a:chExt cx="2031492" cy="2031492"/>
          </a:xfrm>
        </p:grpSpPr>
        <p:pic>
          <p:nvPicPr>
            <p:cNvPr id="161" name="Google Shape;161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7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4051299" y="4114798"/>
            <a:ext cx="2031492" cy="2031492"/>
            <a:chOff x="0" y="0"/>
            <a:chExt cx="2031492" cy="2031492"/>
          </a:xfrm>
        </p:grpSpPr>
        <p:pic>
          <p:nvPicPr>
            <p:cNvPr id="165" name="Google Shape;165;p1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17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6362700" y="4114798"/>
            <a:ext cx="2031492" cy="2031492"/>
            <a:chOff x="0" y="0"/>
            <a:chExt cx="2031492" cy="2031492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17"/>
          <p:cNvSpPr/>
          <p:nvPr/>
        </p:nvSpPr>
        <p:spPr>
          <a:xfrm>
            <a:off x="8940835" y="4156956"/>
            <a:ext cx="3331500" cy="203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8750" tIns="278750" rIns="278750" bIns="27875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581" y="753261"/>
            <a:ext cx="2916520" cy="321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9"/>
          <p:cNvCxnSpPr/>
          <p:nvPr/>
        </p:nvCxnSpPr>
        <p:spPr>
          <a:xfrm>
            <a:off x="591719" y="608921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9" name="Google Shape;179;p19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0" name="Google Shape;180;p19"/>
          <p:cNvSpPr txBox="1"/>
          <p:nvPr/>
        </p:nvSpPr>
        <p:spPr>
          <a:xfrm>
            <a:off x="465804" y="6744967"/>
            <a:ext cx="11366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19"/>
          <p:cNvCxnSpPr/>
          <p:nvPr/>
        </p:nvCxnSpPr>
        <p:spPr>
          <a:xfrm>
            <a:off x="591787" y="6735030"/>
            <a:ext cx="1182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1144" y="6791079"/>
            <a:ext cx="321219" cy="321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0"/>
          <p:cNvCxnSpPr/>
          <p:nvPr/>
        </p:nvCxnSpPr>
        <p:spPr>
          <a:xfrm>
            <a:off x="591719" y="600228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6" name="Google Shape;186;p20"/>
          <p:cNvSpPr txBox="1"/>
          <p:nvPr/>
        </p:nvSpPr>
        <p:spPr>
          <a:xfrm>
            <a:off x="467382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0"/>
          <p:cNvCxnSpPr/>
          <p:nvPr/>
        </p:nvCxnSpPr>
        <p:spPr>
          <a:xfrm>
            <a:off x="591719" y="6736359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8" name="Google Shape;18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6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495928" y="600229"/>
            <a:ext cx="116241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495928" y="596672"/>
            <a:ext cx="118389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body" idx="1"/>
          </p:nvPr>
        </p:nvSpPr>
        <p:spPr>
          <a:xfrm>
            <a:off x="495928" y="1454337"/>
            <a:ext cx="11838900" cy="4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457823" y="6740723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21"/>
          <p:cNvCxnSpPr/>
          <p:nvPr/>
        </p:nvCxnSpPr>
        <p:spPr>
          <a:xfrm>
            <a:off x="591719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" name="Google Shape;19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1" y="6801590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1"/>
          <p:cNvCxnSpPr/>
          <p:nvPr/>
        </p:nvCxnSpPr>
        <p:spPr>
          <a:xfrm>
            <a:off x="591719" y="596672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21"/>
          <p:cNvCxnSpPr/>
          <p:nvPr/>
        </p:nvCxnSpPr>
        <p:spPr>
          <a:xfrm>
            <a:off x="591719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97379" y="596670"/>
            <a:ext cx="11216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457823" y="6740723"/>
            <a:ext cx="12326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3"/>
          <p:cNvCxnSpPr/>
          <p:nvPr/>
        </p:nvCxnSpPr>
        <p:spPr>
          <a:xfrm>
            <a:off x="591718" y="674072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0" y="6801589"/>
            <a:ext cx="319134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591718" y="596671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3"/>
          <p:cNvCxnSpPr/>
          <p:nvPr/>
        </p:nvCxnSpPr>
        <p:spPr>
          <a:xfrm>
            <a:off x="591718" y="1218736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2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00" name="Google Shape;200;p22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01" name="Google Shape;201;p22"/>
          <p:cNvSpPr txBox="1"/>
          <p:nvPr/>
        </p:nvSpPr>
        <p:spPr>
          <a:xfrm>
            <a:off x="457823" y="6740723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22"/>
          <p:cNvCxnSpPr/>
          <p:nvPr/>
        </p:nvCxnSpPr>
        <p:spPr>
          <a:xfrm>
            <a:off x="591719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3" name="Google Shape;20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1" y="6801590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2"/>
          <p:cNvCxnSpPr/>
          <p:nvPr/>
        </p:nvCxnSpPr>
        <p:spPr>
          <a:xfrm>
            <a:off x="591719" y="596672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22"/>
          <p:cNvCxnSpPr/>
          <p:nvPr/>
        </p:nvCxnSpPr>
        <p:spPr>
          <a:xfrm>
            <a:off x="591719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956"/>
            <a:ext cx="950847" cy="9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956581" y="3269932"/>
            <a:ext cx="11727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50" tIns="91350" rIns="91350" bIns="913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8" name="Google Shape;208;p22"/>
          <p:cNvCxnSpPr/>
          <p:nvPr/>
        </p:nvCxnSpPr>
        <p:spPr>
          <a:xfrm rot="10800000">
            <a:off x="2497950" y="1758750"/>
            <a:ext cx="0" cy="4653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495928" y="596672"/>
            <a:ext cx="118389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497379" y="596671"/>
            <a:ext cx="11216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457823" y="6740723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23"/>
          <p:cNvCxnSpPr/>
          <p:nvPr/>
        </p:nvCxnSpPr>
        <p:spPr>
          <a:xfrm>
            <a:off x="591719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4" name="Google Shape;21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1" y="6801590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3"/>
          <p:cNvCxnSpPr/>
          <p:nvPr/>
        </p:nvCxnSpPr>
        <p:spPr>
          <a:xfrm>
            <a:off x="591719" y="596672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591719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/>
        </p:nvSpPr>
        <p:spPr>
          <a:xfrm>
            <a:off x="457825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25" tIns="138125" rIns="138125" bIns="13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24"/>
          <p:cNvCxnSpPr/>
          <p:nvPr/>
        </p:nvCxnSpPr>
        <p:spPr>
          <a:xfrm>
            <a:off x="591720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0" name="Google Shape;2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133" cy="318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635000" y="2414109"/>
            <a:ext cx="11734800" cy="3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erriweather Sans"/>
              <a:buChar char="‣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 Sans"/>
              <a:buChar char="‣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 Sans"/>
              <a:buChar char="‣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457825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25" tIns="138125" rIns="138125" bIns="13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25"/>
          <p:cNvCxnSpPr/>
          <p:nvPr/>
        </p:nvCxnSpPr>
        <p:spPr>
          <a:xfrm>
            <a:off x="591720" y="6740723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5" name="Google Shape;22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133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5"/>
          <p:cNvCxnSpPr/>
          <p:nvPr/>
        </p:nvCxnSpPr>
        <p:spPr>
          <a:xfrm>
            <a:off x="591720" y="596674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25"/>
          <p:cNvCxnSpPr/>
          <p:nvPr/>
        </p:nvCxnSpPr>
        <p:spPr>
          <a:xfrm>
            <a:off x="591720" y="1218737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495928" y="683431"/>
            <a:ext cx="11216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635002" y="1548455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Oswald"/>
              <a:buNone/>
            </a:pPr>
            <a:r>
              <a:rPr lang="en-US" sz="5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6"/>
          <p:cNvCxnSpPr/>
          <p:nvPr/>
        </p:nvCxnSpPr>
        <p:spPr>
          <a:xfrm>
            <a:off x="591719" y="635000"/>
            <a:ext cx="118212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2" name="Google Shape;232;p26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3" name="Google Shape;233;p26"/>
          <p:cNvSpPr txBox="1"/>
          <p:nvPr/>
        </p:nvSpPr>
        <p:spPr>
          <a:xfrm>
            <a:off x="467382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26"/>
          <p:cNvCxnSpPr/>
          <p:nvPr/>
        </p:nvCxnSpPr>
        <p:spPr>
          <a:xfrm>
            <a:off x="591719" y="6736359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5" name="Google Shape;23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6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495928" y="635001"/>
            <a:ext cx="118389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7"/>
          <p:cNvCxnSpPr/>
          <p:nvPr/>
        </p:nvCxnSpPr>
        <p:spPr>
          <a:xfrm>
            <a:off x="591719" y="600228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9" name="Google Shape;239;p27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0" name="Google Shape;240;p27"/>
          <p:cNvSpPr txBox="1"/>
          <p:nvPr/>
        </p:nvSpPr>
        <p:spPr>
          <a:xfrm>
            <a:off x="467382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27"/>
          <p:cNvCxnSpPr/>
          <p:nvPr/>
        </p:nvCxnSpPr>
        <p:spPr>
          <a:xfrm>
            <a:off x="591719" y="6736359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2" name="Google Shape;24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6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495928" y="600229"/>
            <a:ext cx="11838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28"/>
          <p:cNvCxnSpPr/>
          <p:nvPr/>
        </p:nvCxnSpPr>
        <p:spPr>
          <a:xfrm>
            <a:off x="591719" y="600228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46" name="Google Shape;246;p28"/>
          <p:cNvCxnSpPr/>
          <p:nvPr/>
        </p:nvCxnSpPr>
        <p:spPr>
          <a:xfrm>
            <a:off x="591719" y="1219200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7" name="Google Shape;247;p28"/>
          <p:cNvSpPr txBox="1"/>
          <p:nvPr/>
        </p:nvSpPr>
        <p:spPr>
          <a:xfrm>
            <a:off x="467382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28"/>
          <p:cNvCxnSpPr/>
          <p:nvPr/>
        </p:nvCxnSpPr>
        <p:spPr>
          <a:xfrm>
            <a:off x="591719" y="6736359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9" name="Google Shape;24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6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9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495928" y="1338290"/>
            <a:ext cx="66489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42975" rIns="86000" bIns="429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lang="en-US" sz="8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2" y="1555330"/>
            <a:ext cx="6340180" cy="5135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9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5" name="Google Shape;255;p29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3606800" y="1803402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294389" cy="5128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0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0" name="Google Shape;260;p30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3759201" y="1841501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1" y="1511302"/>
            <a:ext cx="6822482" cy="53255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1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5" name="Google Shape;265;p31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822702" y="2095502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581" y="753262"/>
            <a:ext cx="2916522" cy="321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4"/>
          <p:cNvCxnSpPr/>
          <p:nvPr/>
        </p:nvCxnSpPr>
        <p:spPr>
          <a:xfrm>
            <a:off x="591718" y="608921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" name="Google Shape;26;p4"/>
          <p:cNvCxnSpPr/>
          <p:nvPr/>
        </p:nvCxnSpPr>
        <p:spPr>
          <a:xfrm>
            <a:off x="591718" y="1219200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" name="Google Shape;27;p4"/>
          <p:cNvSpPr txBox="1"/>
          <p:nvPr/>
        </p:nvSpPr>
        <p:spPr>
          <a:xfrm>
            <a:off x="465804" y="6744966"/>
            <a:ext cx="11366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4"/>
          <p:cNvCxnSpPr/>
          <p:nvPr/>
        </p:nvCxnSpPr>
        <p:spPr>
          <a:xfrm>
            <a:off x="591787" y="6735030"/>
            <a:ext cx="1182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1144" y="6791079"/>
            <a:ext cx="321310" cy="32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30387" cy="60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2"/>
            <a:ext cx="3683379" cy="54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8999" y="1358903"/>
            <a:ext cx="2972368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2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2" name="Google Shape;272;p32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3" name="Google Shape;273;p32"/>
          <p:cNvSpPr/>
          <p:nvPr/>
        </p:nvSpPr>
        <p:spPr>
          <a:xfrm>
            <a:off x="5651502" y="3835402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00" tIns="38000" rIns="38000" bIns="3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9182101" y="3835402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00" tIns="38000" rIns="38000" bIns="3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 txBox="1">
            <a:spLocks noGrp="1"/>
          </p:cNvSpPr>
          <p:nvPr>
            <p:ph type="body" idx="1"/>
          </p:nvPr>
        </p:nvSpPr>
        <p:spPr>
          <a:xfrm>
            <a:off x="1841501" y="1981203"/>
            <a:ext cx="23112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455502" y="734830"/>
            <a:ext cx="119574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671717" y="1536032"/>
            <a:ext cx="1831200" cy="18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2691983" y="1536032"/>
            <a:ext cx="1831200" cy="18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4712250" y="1536032"/>
            <a:ext cx="1831200" cy="18282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671716" y="3511938"/>
            <a:ext cx="1426500" cy="14241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2270205" y="3511938"/>
            <a:ext cx="1426500" cy="14241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3868694" y="3511938"/>
            <a:ext cx="1426500" cy="14241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671733" y="5106994"/>
            <a:ext cx="1426500" cy="14241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2270223" y="5106994"/>
            <a:ext cx="1426500" cy="14241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5467182" y="3511938"/>
            <a:ext cx="1426500" cy="14241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/>
          <p:nvPr/>
        </p:nvSpPr>
        <p:spPr>
          <a:xfrm>
            <a:off x="3868711" y="5106994"/>
            <a:ext cx="1426500" cy="14241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9725" tIns="129725" rIns="129725" bIns="12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33"/>
          <p:cNvGrpSpPr/>
          <p:nvPr/>
        </p:nvGrpSpPr>
        <p:grpSpPr>
          <a:xfrm>
            <a:off x="8809402" y="1644092"/>
            <a:ext cx="2616343" cy="2712497"/>
            <a:chOff x="1020750" y="2355030"/>
            <a:chExt cx="1839645" cy="1910613"/>
          </a:xfrm>
        </p:grpSpPr>
        <p:sp>
          <p:nvSpPr>
            <p:cNvPr id="289" name="Google Shape;289;p33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86000" tIns="86000" rIns="86000" bIns="8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Oswald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290" name="Google Shape;290;p33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291" name="Google Shape;291;p33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6000" tIns="86000" rIns="86000" bIns="86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88"/>
                </a:srgbClr>
              </a:solidFill>
              <a:ln>
                <a:noFill/>
              </a:ln>
            </p:spPr>
            <p:txBody>
              <a:bodyPr spcFirstLastPara="1" wrap="square" lIns="86000" tIns="86000" rIns="86000" bIns="86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" name="Google Shape;293;p33"/>
          <p:cNvGrpSpPr/>
          <p:nvPr/>
        </p:nvGrpSpPr>
        <p:grpSpPr>
          <a:xfrm>
            <a:off x="8379255" y="4483485"/>
            <a:ext cx="3476426" cy="2155423"/>
            <a:chOff x="5540475" y="1141525"/>
            <a:chExt cx="2444400" cy="1518224"/>
          </a:xfrm>
        </p:grpSpPr>
        <p:sp>
          <p:nvSpPr>
            <p:cNvPr id="294" name="Google Shape;294;p33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86000" tIns="86000" rIns="86000" bIns="860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Georgia"/>
                <a:buNone/>
              </a:pPr>
              <a:r>
                <a:rPr lang="en-US" sz="17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86000" tIns="86000" rIns="86000" bIns="86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34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8" name="Google Shape;298;p34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99" name="Google Shape;299;p34"/>
          <p:cNvGrpSpPr/>
          <p:nvPr/>
        </p:nvGrpSpPr>
        <p:grpSpPr>
          <a:xfrm>
            <a:off x="635001" y="1828802"/>
            <a:ext cx="1269661" cy="1269661"/>
            <a:chOff x="0" y="0"/>
            <a:chExt cx="1269661" cy="1269661"/>
          </a:xfrm>
        </p:grpSpPr>
        <p:pic>
          <p:nvPicPr>
            <p:cNvPr id="300" name="Google Shape;300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4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34"/>
          <p:cNvGrpSpPr/>
          <p:nvPr/>
        </p:nvGrpSpPr>
        <p:grpSpPr>
          <a:xfrm>
            <a:off x="2159001" y="1828802"/>
            <a:ext cx="1269661" cy="1269661"/>
            <a:chOff x="0" y="0"/>
            <a:chExt cx="1269661" cy="1269661"/>
          </a:xfrm>
        </p:grpSpPr>
        <p:pic>
          <p:nvPicPr>
            <p:cNvPr id="303" name="Google Shape;303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4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34"/>
          <p:cNvGrpSpPr/>
          <p:nvPr/>
        </p:nvGrpSpPr>
        <p:grpSpPr>
          <a:xfrm>
            <a:off x="635001" y="3340103"/>
            <a:ext cx="1269661" cy="1269661"/>
            <a:chOff x="0" y="0"/>
            <a:chExt cx="1269661" cy="1269661"/>
          </a:xfrm>
        </p:grpSpPr>
        <p:pic>
          <p:nvPicPr>
            <p:cNvPr id="306" name="Google Shape;306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3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34"/>
          <p:cNvGrpSpPr/>
          <p:nvPr/>
        </p:nvGrpSpPr>
        <p:grpSpPr>
          <a:xfrm>
            <a:off x="2159001" y="3340103"/>
            <a:ext cx="1269661" cy="1269661"/>
            <a:chOff x="0" y="0"/>
            <a:chExt cx="1269661" cy="1269661"/>
          </a:xfrm>
        </p:grpSpPr>
        <p:pic>
          <p:nvPicPr>
            <p:cNvPr id="309" name="Google Shape;309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34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4"/>
          <p:cNvGrpSpPr/>
          <p:nvPr/>
        </p:nvGrpSpPr>
        <p:grpSpPr>
          <a:xfrm>
            <a:off x="635001" y="4876802"/>
            <a:ext cx="1269661" cy="1269661"/>
            <a:chOff x="0" y="0"/>
            <a:chExt cx="1269661" cy="1269661"/>
          </a:xfrm>
        </p:grpSpPr>
        <p:pic>
          <p:nvPicPr>
            <p:cNvPr id="312" name="Google Shape;31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34"/>
          <p:cNvGrpSpPr/>
          <p:nvPr/>
        </p:nvGrpSpPr>
        <p:grpSpPr>
          <a:xfrm>
            <a:off x="2159001" y="4876802"/>
            <a:ext cx="1269661" cy="1269661"/>
            <a:chOff x="0" y="0"/>
            <a:chExt cx="1269661" cy="1269661"/>
          </a:xfrm>
        </p:grpSpPr>
        <p:pic>
          <p:nvPicPr>
            <p:cNvPr id="315" name="Google Shape;315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4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34"/>
          <p:cNvSpPr/>
          <p:nvPr/>
        </p:nvSpPr>
        <p:spPr>
          <a:xfrm>
            <a:off x="8790781" y="1828802"/>
            <a:ext cx="3236100" cy="203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8725" tIns="278725" rIns="278725" bIns="2787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34"/>
          <p:cNvGrpSpPr/>
          <p:nvPr/>
        </p:nvGrpSpPr>
        <p:grpSpPr>
          <a:xfrm>
            <a:off x="4051300" y="1828799"/>
            <a:ext cx="2031492" cy="2031492"/>
            <a:chOff x="0" y="0"/>
            <a:chExt cx="2031492" cy="2031492"/>
          </a:xfrm>
        </p:grpSpPr>
        <p:pic>
          <p:nvPicPr>
            <p:cNvPr id="319" name="Google Shape;319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4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34"/>
          <p:cNvGrpSpPr/>
          <p:nvPr/>
        </p:nvGrpSpPr>
        <p:grpSpPr>
          <a:xfrm>
            <a:off x="6362700" y="1828799"/>
            <a:ext cx="2031492" cy="2031492"/>
            <a:chOff x="0" y="0"/>
            <a:chExt cx="2031492" cy="2031492"/>
          </a:xfrm>
        </p:grpSpPr>
        <p:pic>
          <p:nvPicPr>
            <p:cNvPr id="323" name="Google Shape;323;p3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34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34"/>
          <p:cNvGrpSpPr/>
          <p:nvPr/>
        </p:nvGrpSpPr>
        <p:grpSpPr>
          <a:xfrm>
            <a:off x="4051300" y="4114798"/>
            <a:ext cx="2031492" cy="2031492"/>
            <a:chOff x="0" y="0"/>
            <a:chExt cx="2031492" cy="2031492"/>
          </a:xfrm>
        </p:grpSpPr>
        <p:pic>
          <p:nvPicPr>
            <p:cNvPr id="327" name="Google Shape;327;p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34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34"/>
          <p:cNvGrpSpPr/>
          <p:nvPr/>
        </p:nvGrpSpPr>
        <p:grpSpPr>
          <a:xfrm>
            <a:off x="6362700" y="4114798"/>
            <a:ext cx="2031492" cy="2031492"/>
            <a:chOff x="0" y="0"/>
            <a:chExt cx="2031492" cy="2031492"/>
          </a:xfrm>
        </p:grpSpPr>
        <p:pic>
          <p:nvPicPr>
            <p:cNvPr id="331" name="Google Shape;331;p3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34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4"/>
          <p:cNvSpPr/>
          <p:nvPr/>
        </p:nvSpPr>
        <p:spPr>
          <a:xfrm>
            <a:off x="8940836" y="4156957"/>
            <a:ext cx="3331500" cy="203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8725" tIns="278725" rIns="278725" bIns="2787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3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2" name="Google Shape;342;p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Content: Text, 1 Colum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37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body" idx="1"/>
          </p:nvPr>
        </p:nvSpPr>
        <p:spPr>
          <a:xfrm>
            <a:off x="635000" y="2303253"/>
            <a:ext cx="11734801" cy="437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38"/>
          <p:cNvSpPr txBox="1"/>
          <p:nvPr/>
        </p:nvSpPr>
        <p:spPr>
          <a:xfrm>
            <a:off x="457824" y="6740725"/>
            <a:ext cx="12326526" cy="4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38"/>
          <p:cNvCxnSpPr/>
          <p:nvPr/>
        </p:nvCxnSpPr>
        <p:spPr>
          <a:xfrm>
            <a:off x="591720" y="6740723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0" name="Google Shape;35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2" y="6801591"/>
            <a:ext cx="319688" cy="318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8"/>
          <p:cNvCxnSpPr/>
          <p:nvPr/>
        </p:nvCxnSpPr>
        <p:spPr>
          <a:xfrm>
            <a:off x="591720" y="596673"/>
            <a:ext cx="11821363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38"/>
          <p:cNvCxnSpPr/>
          <p:nvPr/>
        </p:nvCxnSpPr>
        <p:spPr>
          <a:xfrm>
            <a:off x="591720" y="1218736"/>
            <a:ext cx="11821363" cy="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495926" y="648729"/>
            <a:ext cx="11873873" cy="61783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2"/>
          </p:nvPr>
        </p:nvSpPr>
        <p:spPr>
          <a:xfrm>
            <a:off x="495926" y="1393793"/>
            <a:ext cx="11873873" cy="72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sz="5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it Ticket">
  <p:cSld name="Exit Ticket">
    <p:bg>
      <p:bgPr>
        <a:solidFill>
          <a:srgbClr val="FFAFC0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/>
          <p:nvPr/>
        </p:nvSpPr>
        <p:spPr>
          <a:xfrm>
            <a:off x="580290" y="1463040"/>
            <a:ext cx="11584969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EXIT TICKET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p39"/>
          <p:cNvCxnSpPr/>
          <p:nvPr/>
        </p:nvCxnSpPr>
        <p:spPr>
          <a:xfrm>
            <a:off x="591720" y="600229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58" name="Google Shape;358;p39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59" name="Google Shape;359;p39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39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61" name="Google Shape;361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495928" y="600232"/>
            <a:ext cx="11838716" cy="7158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2641551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Oswald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PLEASE FILL OUT YOUR EXIT TICKET. THANKS!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" name="Google Shape;364;p39"/>
          <p:cNvCxnSpPr/>
          <p:nvPr/>
        </p:nvCxnSpPr>
        <p:spPr>
          <a:xfrm>
            <a:off x="580290" y="635269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solidFill>
          <a:srgbClr val="D9D9D9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/>
          <p:nvPr/>
        </p:nvSpPr>
        <p:spPr>
          <a:xfrm>
            <a:off x="628650" y="1463040"/>
            <a:ext cx="11696169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CREDITS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40"/>
          <p:cNvCxnSpPr/>
          <p:nvPr/>
        </p:nvCxnSpPr>
        <p:spPr>
          <a:xfrm>
            <a:off x="591720" y="600229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8" name="Google Shape;368;p40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69" name="Google Shape;369;p40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p40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1" name="Google Shape;37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>
            <a:spLocks noGrp="1"/>
          </p:cNvSpPr>
          <p:nvPr>
            <p:ph type="title"/>
          </p:nvPr>
        </p:nvSpPr>
        <p:spPr>
          <a:xfrm>
            <a:off x="495928" y="600232"/>
            <a:ext cx="11838716" cy="7158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40"/>
          <p:cNvSpPr txBox="1">
            <a:spLocks noGrp="1"/>
          </p:cNvSpPr>
          <p:nvPr>
            <p:ph type="body" idx="1"/>
          </p:nvPr>
        </p:nvSpPr>
        <p:spPr>
          <a:xfrm>
            <a:off x="514119" y="2687216"/>
            <a:ext cx="11820525" cy="3843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74" name="Google Shape;374;p40"/>
          <p:cNvCxnSpPr/>
          <p:nvPr/>
        </p:nvCxnSpPr>
        <p:spPr>
          <a:xfrm>
            <a:off x="580290" y="635269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7" name="Google Shape;377;p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78" name="Google Shape;37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1487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&amp;A">
  <p:cSld name="1_Q&amp;A">
    <p:bg>
      <p:bgPr>
        <a:solidFill>
          <a:srgbClr val="FFDB0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/>
          <p:nvPr/>
        </p:nvSpPr>
        <p:spPr>
          <a:xfrm>
            <a:off x="580290" y="1463040"/>
            <a:ext cx="116460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Q&amp;A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42"/>
          <p:cNvCxnSpPr/>
          <p:nvPr/>
        </p:nvCxnSpPr>
        <p:spPr>
          <a:xfrm>
            <a:off x="591720" y="1219203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82" name="Google Shape;382;p42"/>
          <p:cNvSpPr txBox="1"/>
          <p:nvPr/>
        </p:nvSpPr>
        <p:spPr>
          <a:xfrm>
            <a:off x="467386" y="6749059"/>
            <a:ext cx="11558595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1"/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42"/>
          <p:cNvCxnSpPr/>
          <p:nvPr/>
        </p:nvCxnSpPr>
        <p:spPr>
          <a:xfrm>
            <a:off x="591720" y="6736359"/>
            <a:ext cx="1182136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4" name="Google Shape;38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527390" y="564534"/>
            <a:ext cx="11838716" cy="7158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6" name="Google Shape;386;p42"/>
          <p:cNvCxnSpPr/>
          <p:nvPr/>
        </p:nvCxnSpPr>
        <p:spPr>
          <a:xfrm>
            <a:off x="580290" y="635269"/>
            <a:ext cx="11821363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5"/>
          <p:cNvCxnSpPr/>
          <p:nvPr/>
        </p:nvCxnSpPr>
        <p:spPr>
          <a:xfrm>
            <a:off x="591718" y="600228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32;p5"/>
          <p:cNvCxnSpPr/>
          <p:nvPr/>
        </p:nvCxnSpPr>
        <p:spPr>
          <a:xfrm>
            <a:off x="591718" y="1219200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33;p5"/>
          <p:cNvSpPr txBox="1"/>
          <p:nvPr/>
        </p:nvSpPr>
        <p:spPr>
          <a:xfrm>
            <a:off x="467381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591718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495927" y="600229"/>
            <a:ext cx="118386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rcise">
  <p:cSld name="Exercise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oogle Shape;391;p4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2" name="Google Shape;392;p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3" name="Google Shape;393;p44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Google Shape;394;p44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5" name="Google Shape;395;p44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6" name="Google Shape;396;p44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7" name="Google Shape;397;p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4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4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4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Google Shape;402;p4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3" name="Google Shape;403;p4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4" name="Google Shape;404;p45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5" name="Google Shape;405;p45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06" name="Google Shape;406;p45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51207" cy="5135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4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11" name="Google Shape;411;p4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12" name="Google Shape;412;p46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07075" cy="5128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16" name="Google Shape;416;p4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17" name="Google Shape;417;p47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34347" cy="5325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21" name="Google Shape;421;p4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22" name="Google Shape;422;p48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37396" cy="60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89786" cy="54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77536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4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28" name="Google Shape;428;p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29" name="Google Shape;429;p49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9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9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s">
  <p:cSld name="Charts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5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4" name="Google Shape;434;p5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35" name="Google Shape;435;p5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0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0" name="Google Shape;440;p5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441" name="Google Shape;441;p51"/>
          <p:cNvGrpSpPr/>
          <p:nvPr/>
        </p:nvGrpSpPr>
        <p:grpSpPr>
          <a:xfrm>
            <a:off x="635000" y="1828800"/>
            <a:ext cx="1269662" cy="1269662"/>
            <a:chOff x="0" y="0"/>
            <a:chExt cx="1269661" cy="1269661"/>
          </a:xfrm>
        </p:grpSpPr>
        <p:pic>
          <p:nvPicPr>
            <p:cNvPr id="442" name="Google Shape;442;p5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51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51"/>
          <p:cNvGrpSpPr/>
          <p:nvPr/>
        </p:nvGrpSpPr>
        <p:grpSpPr>
          <a:xfrm>
            <a:off x="2159000" y="1828800"/>
            <a:ext cx="1269662" cy="1269662"/>
            <a:chOff x="0" y="0"/>
            <a:chExt cx="1269661" cy="1269661"/>
          </a:xfrm>
        </p:grpSpPr>
        <p:pic>
          <p:nvPicPr>
            <p:cNvPr id="445" name="Google Shape;445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51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51"/>
          <p:cNvGrpSpPr/>
          <p:nvPr/>
        </p:nvGrpSpPr>
        <p:grpSpPr>
          <a:xfrm>
            <a:off x="635000" y="3340100"/>
            <a:ext cx="1269662" cy="1269662"/>
            <a:chOff x="0" y="0"/>
            <a:chExt cx="1269661" cy="1269661"/>
          </a:xfrm>
        </p:grpSpPr>
        <p:pic>
          <p:nvPicPr>
            <p:cNvPr id="448" name="Google Shape;448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51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p51"/>
          <p:cNvGrpSpPr/>
          <p:nvPr/>
        </p:nvGrpSpPr>
        <p:grpSpPr>
          <a:xfrm>
            <a:off x="2159000" y="3340100"/>
            <a:ext cx="1269662" cy="1269662"/>
            <a:chOff x="0" y="0"/>
            <a:chExt cx="1269661" cy="1269661"/>
          </a:xfrm>
        </p:grpSpPr>
        <p:pic>
          <p:nvPicPr>
            <p:cNvPr id="451" name="Google Shape;451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5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51"/>
          <p:cNvGrpSpPr/>
          <p:nvPr/>
        </p:nvGrpSpPr>
        <p:grpSpPr>
          <a:xfrm>
            <a:off x="635000" y="4876800"/>
            <a:ext cx="1269662" cy="1269662"/>
            <a:chOff x="0" y="0"/>
            <a:chExt cx="1269661" cy="1269661"/>
          </a:xfrm>
        </p:grpSpPr>
        <p:pic>
          <p:nvPicPr>
            <p:cNvPr id="454" name="Google Shape;454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51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p51"/>
          <p:cNvGrpSpPr/>
          <p:nvPr/>
        </p:nvGrpSpPr>
        <p:grpSpPr>
          <a:xfrm>
            <a:off x="2159000" y="4876800"/>
            <a:ext cx="1269662" cy="1269662"/>
            <a:chOff x="0" y="0"/>
            <a:chExt cx="1269661" cy="1269661"/>
          </a:xfrm>
        </p:grpSpPr>
        <p:pic>
          <p:nvPicPr>
            <p:cNvPr id="457" name="Google Shape;457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5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51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51"/>
          <p:cNvGrpSpPr/>
          <p:nvPr/>
        </p:nvGrpSpPr>
        <p:grpSpPr>
          <a:xfrm>
            <a:off x="4051298" y="1828799"/>
            <a:ext cx="2031493" cy="2031493"/>
            <a:chOff x="0" y="0"/>
            <a:chExt cx="2031492" cy="2031492"/>
          </a:xfrm>
        </p:grpSpPr>
        <p:pic>
          <p:nvPicPr>
            <p:cNvPr id="461" name="Google Shape;461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51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p51"/>
          <p:cNvGrpSpPr/>
          <p:nvPr/>
        </p:nvGrpSpPr>
        <p:grpSpPr>
          <a:xfrm>
            <a:off x="6362698" y="1828799"/>
            <a:ext cx="2031493" cy="2031493"/>
            <a:chOff x="0" y="0"/>
            <a:chExt cx="2031492" cy="2031492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51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51"/>
          <p:cNvGrpSpPr/>
          <p:nvPr/>
        </p:nvGrpSpPr>
        <p:grpSpPr>
          <a:xfrm>
            <a:off x="4051298" y="4114798"/>
            <a:ext cx="2031493" cy="2031493"/>
            <a:chOff x="0" y="0"/>
            <a:chExt cx="2031492" cy="2031492"/>
          </a:xfrm>
        </p:grpSpPr>
        <p:pic>
          <p:nvPicPr>
            <p:cNvPr id="469" name="Google Shape;469;p5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51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51"/>
          <p:cNvGrpSpPr/>
          <p:nvPr/>
        </p:nvGrpSpPr>
        <p:grpSpPr>
          <a:xfrm>
            <a:off x="6362698" y="4114798"/>
            <a:ext cx="2031493" cy="2031493"/>
            <a:chOff x="0" y="0"/>
            <a:chExt cx="2031492" cy="2031492"/>
          </a:xfrm>
        </p:grpSpPr>
        <p:pic>
          <p:nvPicPr>
            <p:cNvPr id="473" name="Google Shape;473;p5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51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51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" name="Google Shape;478;p5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9" name="Google Shape;479;p5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480" name="Google Shape;480;p52"/>
          <p:cNvGrpSpPr/>
          <p:nvPr/>
        </p:nvGrpSpPr>
        <p:grpSpPr>
          <a:xfrm>
            <a:off x="1384299" y="3130550"/>
            <a:ext cx="1269662" cy="1269662"/>
            <a:chOff x="0" y="0"/>
            <a:chExt cx="1269661" cy="1269661"/>
          </a:xfrm>
        </p:grpSpPr>
        <p:pic>
          <p:nvPicPr>
            <p:cNvPr id="481" name="Google Shape;481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52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3" name="Google Shape;483;p52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84" name="Google Shape;484;p52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85" name="Google Shape;485;p52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2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52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88" name="Google Shape;488;p52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52"/>
          <p:cNvCxnSpPr/>
          <p:nvPr/>
        </p:nvCxnSpPr>
        <p:spPr>
          <a:xfrm rot="10800000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35001" y="2414110"/>
            <a:ext cx="11734800" cy="3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erriweather Sans"/>
              <a:buChar char="‣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‣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 Sans"/>
              <a:buChar char="‣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 Sans"/>
              <a:buChar char="‣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/>
          <p:nvPr/>
        </p:nvSpPr>
        <p:spPr>
          <a:xfrm>
            <a:off x="457825" y="6740725"/>
            <a:ext cx="12326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25" tIns="138125" rIns="138125" bIns="13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6"/>
          <p:cNvCxnSpPr/>
          <p:nvPr/>
        </p:nvCxnSpPr>
        <p:spPr>
          <a:xfrm>
            <a:off x="591721" y="674072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1"/>
            <a:ext cx="319134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6"/>
          <p:cNvCxnSpPr/>
          <p:nvPr/>
        </p:nvCxnSpPr>
        <p:spPr>
          <a:xfrm>
            <a:off x="591721" y="59667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6"/>
          <p:cNvCxnSpPr/>
          <p:nvPr/>
        </p:nvCxnSpPr>
        <p:spPr>
          <a:xfrm>
            <a:off x="591721" y="1218736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95927" y="683430"/>
            <a:ext cx="112167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635002" y="1548455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Oswald"/>
              <a:buNone/>
            </a:pPr>
            <a:r>
              <a:rPr lang="en-US" sz="5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1" name="Google Shape;491;p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92" name="Google Shape;492;p5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93" name="Google Shape;493;p53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it Tickets">
  <p:cSld name="Exit Tickets">
    <p:bg>
      <p:bgPr>
        <a:solidFill>
          <a:srgbClr val="FFAFC0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p5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96" name="Google Shape;496;p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97" name="Google Shape;497;p54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copy">
  <p:cSld name="Activity cop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0" name="Google Shape;500;p5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1" name="Google Shape;501;p5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02" name="Google Shape;502;p56"/>
          <p:cNvGrpSpPr/>
          <p:nvPr/>
        </p:nvGrpSpPr>
        <p:grpSpPr>
          <a:xfrm>
            <a:off x="1384299" y="3130550"/>
            <a:ext cx="1269662" cy="1269662"/>
            <a:chOff x="0" y="0"/>
            <a:chExt cx="1269661" cy="1269661"/>
          </a:xfrm>
        </p:grpSpPr>
        <p:pic>
          <p:nvPicPr>
            <p:cNvPr id="503" name="Google Shape;503;p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56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5" name="Google Shape;505;p56"/>
          <p:cNvCxnSpPr/>
          <p:nvPr/>
        </p:nvCxnSpPr>
        <p:spPr>
          <a:xfrm rot="10800000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 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p5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8" name="Google Shape;508;p5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9" name="Google Shape;509;p5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10" name="Google Shape;510;p57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11" name="Google Shape;511;p57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7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7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 2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5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 2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51207" cy="5135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21" name="Google Shape;521;p5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22" name="Google Shape;522;p59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3" name="Google Shape;523;p59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 2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07075" cy="5128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27" name="Google Shape;527;p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28" name="Google Shape;528;p6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6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34347" cy="5325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6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33" name="Google Shape;533;p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34" name="Google Shape;534;p61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61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 2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37396" cy="60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89786" cy="54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77536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6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1" name="Google Shape;541;p6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42" name="Google Shape;542;p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2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2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7"/>
          <p:cNvCxnSpPr/>
          <p:nvPr/>
        </p:nvCxnSpPr>
        <p:spPr>
          <a:xfrm>
            <a:off x="635001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8" name="Google Shape;48;p7"/>
          <p:cNvCxnSpPr/>
          <p:nvPr/>
        </p:nvCxnSpPr>
        <p:spPr>
          <a:xfrm>
            <a:off x="635001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Google Shape;49;p7"/>
          <p:cNvCxnSpPr/>
          <p:nvPr/>
        </p:nvCxnSpPr>
        <p:spPr>
          <a:xfrm rot="10800000" flipH="1">
            <a:off x="3911601" y="5381312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" name="Google Shape;50;p7"/>
          <p:cNvCxnSpPr/>
          <p:nvPr/>
        </p:nvCxnSpPr>
        <p:spPr>
          <a:xfrm rot="10800000" flipH="1">
            <a:off x="3911601" y="2222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1" name="Google Shape;51;p7"/>
          <p:cNvSpPr txBox="1"/>
          <p:nvPr/>
        </p:nvSpPr>
        <p:spPr>
          <a:xfrm>
            <a:off x="457823" y="6740723"/>
            <a:ext cx="12326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375" tIns="138375" rIns="138375" bIns="138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7"/>
          <p:cNvCxnSpPr/>
          <p:nvPr/>
        </p:nvCxnSpPr>
        <p:spPr>
          <a:xfrm>
            <a:off x="591718" y="674072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0" y="6801589"/>
            <a:ext cx="319134" cy="31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7"/>
          <p:cNvCxnSpPr/>
          <p:nvPr/>
        </p:nvCxnSpPr>
        <p:spPr>
          <a:xfrm>
            <a:off x="591718" y="596671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7"/>
          <p:cNvCxnSpPr/>
          <p:nvPr/>
        </p:nvCxnSpPr>
        <p:spPr>
          <a:xfrm>
            <a:off x="591718" y="1218736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6" name="Google Shape;5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599" y="3101956"/>
            <a:ext cx="950847" cy="9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/>
        </p:nvSpPr>
        <p:spPr>
          <a:xfrm>
            <a:off x="956580" y="3269931"/>
            <a:ext cx="11724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50" tIns="91350" rIns="91350" bIns="913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3084062" y="5025650"/>
            <a:ext cx="37338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 sz="20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9" name="Google Shape;59;p7"/>
          <p:cNvCxnSpPr/>
          <p:nvPr/>
        </p:nvCxnSpPr>
        <p:spPr>
          <a:xfrm rot="10800000">
            <a:off x="2497950" y="1758750"/>
            <a:ext cx="0" cy="4653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3081106" y="2459469"/>
            <a:ext cx="8024400" cy="21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746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  <a:defRPr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925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65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/>
          <p:nvPr/>
        </p:nvSpPr>
        <p:spPr>
          <a:xfrm>
            <a:off x="3082585" y="1914082"/>
            <a:ext cx="37365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48725" rIns="97475" bIns="48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swald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447558" y="5264701"/>
            <a:ext cx="76578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23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495927" y="596672"/>
            <a:ext cx="118386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>
  <p:cSld name="Discussion">
    <p:bg>
      <p:bgPr>
        <a:solidFill>
          <a:srgbClr val="000000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Google Shape;547;p6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48" name="Google Shape;548;p6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49" name="Google Shape;549;p63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002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2" name="Google Shape;552;p6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53" name="Google Shape;553;p6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Text">
  <p:cSld name="Bulleted Text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5" name="Google Shape;555;p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56" name="Google Shape;556;p6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Text w/ Source">
  <p:cSld name="Bulleted Text w/ Source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8" name="Google Shape;558;p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59" name="Google Shape;559;p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n-Bulleted Text">
  <p:cSld name="Non-Bulleted Text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1" name="Google Shape;561;p6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62" name="Google Shape;562;p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6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65" name="Google Shape;565;p6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Info">
  <p:cSld name="Contact Info">
    <p:bg>
      <p:bgPr>
        <a:solidFill>
          <a:srgbClr val="000000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Google Shape;567;p6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68" name="Google Shape;568;p6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9" name="Google Shape;569;p69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9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000000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1"/>
          <p:cNvSpPr txBox="1">
            <a:spLocks noGrp="1"/>
          </p:cNvSpPr>
          <p:nvPr>
            <p:ph type="body" idx="1"/>
          </p:nvPr>
        </p:nvSpPr>
        <p:spPr>
          <a:xfrm>
            <a:off x="496834" y="1440611"/>
            <a:ext cx="11916300" cy="5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76" name="Google Shape;576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581" y="753261"/>
            <a:ext cx="2921594" cy="321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71"/>
          <p:cNvCxnSpPr/>
          <p:nvPr/>
        </p:nvCxnSpPr>
        <p:spPr>
          <a:xfrm>
            <a:off x="591720" y="608925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78" name="Google Shape;578;p71"/>
          <p:cNvCxnSpPr/>
          <p:nvPr/>
        </p:nvCxnSpPr>
        <p:spPr>
          <a:xfrm>
            <a:off x="591720" y="121920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79" name="Google Shape;579;p71"/>
          <p:cNvSpPr txBox="1"/>
          <p:nvPr/>
        </p:nvSpPr>
        <p:spPr>
          <a:xfrm>
            <a:off x="465807" y="6744970"/>
            <a:ext cx="11366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580" name="Google Shape;580;p71"/>
          <p:cNvCxnSpPr/>
          <p:nvPr/>
        </p:nvCxnSpPr>
        <p:spPr>
          <a:xfrm>
            <a:off x="591789" y="6735030"/>
            <a:ext cx="1182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81" name="Google Shape;581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1146" y="6791079"/>
            <a:ext cx="321869" cy="32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6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300" cy="5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5" name="Google Shape;585;p72"/>
          <p:cNvSpPr txBox="1"/>
          <p:nvPr/>
        </p:nvSpPr>
        <p:spPr>
          <a:xfrm>
            <a:off x="457826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586" name="Google Shape;586;p72"/>
          <p:cNvCxnSpPr/>
          <p:nvPr/>
        </p:nvCxnSpPr>
        <p:spPr>
          <a:xfrm>
            <a:off x="591720" y="6740724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87" name="Google Shape;587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72"/>
          <p:cNvCxnSpPr/>
          <p:nvPr/>
        </p:nvCxnSpPr>
        <p:spPr>
          <a:xfrm>
            <a:off x="591720" y="596674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9" name="Google Shape;589;p72"/>
          <p:cNvCxnSpPr/>
          <p:nvPr/>
        </p:nvCxnSpPr>
        <p:spPr>
          <a:xfrm>
            <a:off x="591720" y="1218736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73"/>
          <p:cNvCxnSpPr/>
          <p:nvPr/>
        </p:nvCxnSpPr>
        <p:spPr>
          <a:xfrm>
            <a:off x="591720" y="60022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92" name="Google Shape;592;p73"/>
          <p:cNvCxnSpPr/>
          <p:nvPr/>
        </p:nvCxnSpPr>
        <p:spPr>
          <a:xfrm>
            <a:off x="591720" y="121920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93" name="Google Shape;593;p73"/>
          <p:cNvSpPr txBox="1"/>
          <p:nvPr/>
        </p:nvSpPr>
        <p:spPr>
          <a:xfrm>
            <a:off x="467386" y="6749059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594" name="Google Shape;594;p73"/>
          <p:cNvCxnSpPr/>
          <p:nvPr/>
        </p:nvCxnSpPr>
        <p:spPr>
          <a:xfrm>
            <a:off x="591720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5" name="Google Shape;59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3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6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7" name="Google Shape;597;p73"/>
          <p:cNvSpPr txBox="1">
            <a:spLocks noGrp="1"/>
          </p:cNvSpPr>
          <p:nvPr>
            <p:ph type="body" idx="1"/>
          </p:nvPr>
        </p:nvSpPr>
        <p:spPr>
          <a:xfrm>
            <a:off x="496834" y="1440610"/>
            <a:ext cx="11916300" cy="5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/>
        </p:nvSpPr>
        <p:spPr>
          <a:xfrm>
            <a:off x="457825" y="6740725"/>
            <a:ext cx="12326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25" tIns="138125" rIns="138125" bIns="13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8"/>
          <p:cNvCxnSpPr/>
          <p:nvPr/>
        </p:nvCxnSpPr>
        <p:spPr>
          <a:xfrm>
            <a:off x="591721" y="674072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7" name="Google Shape;6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1"/>
            <a:ext cx="319134" cy="318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4"/>
          <p:cNvSpPr txBox="1">
            <a:spLocks noGrp="1"/>
          </p:cNvSpPr>
          <p:nvPr>
            <p:ph type="body" idx="1"/>
          </p:nvPr>
        </p:nvSpPr>
        <p:spPr>
          <a:xfrm>
            <a:off x="635000" y="2303253"/>
            <a:ext cx="11734800" cy="43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erriweather Sans"/>
              <a:buChar char="‣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‣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0" name="Google Shape;600;p74"/>
          <p:cNvSpPr txBox="1"/>
          <p:nvPr/>
        </p:nvSpPr>
        <p:spPr>
          <a:xfrm>
            <a:off x="457824" y="6740725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601" name="Google Shape;601;p74"/>
          <p:cNvCxnSpPr/>
          <p:nvPr/>
        </p:nvCxnSpPr>
        <p:spPr>
          <a:xfrm>
            <a:off x="591720" y="674072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2" name="Google Shape;60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2" y="6801591"/>
            <a:ext cx="319688" cy="318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74"/>
          <p:cNvCxnSpPr/>
          <p:nvPr/>
        </p:nvCxnSpPr>
        <p:spPr>
          <a:xfrm>
            <a:off x="591720" y="59667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4" name="Google Shape;604;p74"/>
          <p:cNvCxnSpPr/>
          <p:nvPr/>
        </p:nvCxnSpPr>
        <p:spPr>
          <a:xfrm>
            <a:off x="591720" y="1218736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5" name="Google Shape;605;p74"/>
          <p:cNvSpPr txBox="1">
            <a:spLocks noGrp="1"/>
          </p:cNvSpPr>
          <p:nvPr>
            <p:ph type="title"/>
          </p:nvPr>
        </p:nvSpPr>
        <p:spPr>
          <a:xfrm>
            <a:off x="495926" y="648729"/>
            <a:ext cx="118740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6" name="Google Shape;606;p74"/>
          <p:cNvSpPr txBox="1">
            <a:spLocks noGrp="1"/>
          </p:cNvSpPr>
          <p:nvPr>
            <p:ph type="body" idx="2"/>
          </p:nvPr>
        </p:nvSpPr>
        <p:spPr>
          <a:xfrm>
            <a:off x="495926" y="1393793"/>
            <a:ext cx="118740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5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rcise">
  <p:cSld name="Exercise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5"/>
          <p:cNvSpPr/>
          <p:nvPr/>
        </p:nvSpPr>
        <p:spPr>
          <a:xfrm>
            <a:off x="2951450" y="2074740"/>
            <a:ext cx="9319200" cy="2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00" tIns="50700" rIns="50700" bIns="50700" anchor="ctr" anchorCtr="0">
            <a:noAutofit/>
          </a:bodyPr>
          <a:lstStyle/>
          <a:p>
            <a:pPr marL="114100" marR="0" lvl="0" indent="-12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79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/>
          </a:p>
        </p:txBody>
      </p:sp>
      <p:cxnSp>
        <p:nvCxnSpPr>
          <p:cNvPr id="609" name="Google Shape;609;p75"/>
          <p:cNvCxnSpPr/>
          <p:nvPr/>
        </p:nvCxnSpPr>
        <p:spPr>
          <a:xfrm>
            <a:off x="635003" y="6350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0" name="Google Shape;610;p75"/>
          <p:cNvCxnSpPr/>
          <p:nvPr/>
        </p:nvCxnSpPr>
        <p:spPr>
          <a:xfrm>
            <a:off x="635003" y="12192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1" name="Google Shape;611;p75"/>
          <p:cNvCxnSpPr/>
          <p:nvPr/>
        </p:nvCxnSpPr>
        <p:spPr>
          <a:xfrm rot="10800000" flipH="1">
            <a:off x="3911603" y="5381313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2" name="Google Shape;612;p75"/>
          <p:cNvCxnSpPr/>
          <p:nvPr/>
        </p:nvCxnSpPr>
        <p:spPr>
          <a:xfrm rot="10800000" flipH="1">
            <a:off x="3911603" y="2222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13" name="Google Shape;613;p75"/>
          <p:cNvSpPr txBox="1">
            <a:spLocks noGrp="1"/>
          </p:cNvSpPr>
          <p:nvPr>
            <p:ph type="title"/>
          </p:nvPr>
        </p:nvSpPr>
        <p:spPr>
          <a:xfrm>
            <a:off x="497380" y="596672"/>
            <a:ext cx="11773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4" name="Google Shape;614;p75"/>
          <p:cNvSpPr txBox="1"/>
          <p:nvPr/>
        </p:nvSpPr>
        <p:spPr>
          <a:xfrm>
            <a:off x="457826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615" name="Google Shape;615;p75"/>
          <p:cNvCxnSpPr/>
          <p:nvPr/>
        </p:nvCxnSpPr>
        <p:spPr>
          <a:xfrm>
            <a:off x="591720" y="6740724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6" name="Google Shape;61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75"/>
          <p:cNvCxnSpPr/>
          <p:nvPr/>
        </p:nvCxnSpPr>
        <p:spPr>
          <a:xfrm>
            <a:off x="591720" y="596674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8" name="Google Shape;618;p75"/>
          <p:cNvCxnSpPr/>
          <p:nvPr/>
        </p:nvCxnSpPr>
        <p:spPr>
          <a:xfrm>
            <a:off x="591720" y="1218736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9" name="Google Shape;61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960"/>
            <a:ext cx="952501" cy="9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5"/>
          <p:cNvSpPr txBox="1"/>
          <p:nvPr/>
        </p:nvSpPr>
        <p:spPr>
          <a:xfrm>
            <a:off x="956580" y="3101960"/>
            <a:ext cx="11724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sz="999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21" name="Google Shape;621;p75"/>
          <p:cNvCxnSpPr/>
          <p:nvPr/>
        </p:nvCxnSpPr>
        <p:spPr>
          <a:xfrm rot="10800000">
            <a:off x="2497950" y="1758750"/>
            <a:ext cx="0" cy="4653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2" name="Google Shape;622;p75"/>
          <p:cNvSpPr/>
          <p:nvPr/>
        </p:nvSpPr>
        <p:spPr>
          <a:xfrm>
            <a:off x="2989799" y="1779405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996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/>
          </a:p>
        </p:txBody>
      </p:sp>
      <p:sp>
        <p:nvSpPr>
          <p:cNvPr id="623" name="Google Shape;623;p75"/>
          <p:cNvSpPr txBox="1">
            <a:spLocks noGrp="1"/>
          </p:cNvSpPr>
          <p:nvPr>
            <p:ph type="body" idx="1"/>
          </p:nvPr>
        </p:nvSpPr>
        <p:spPr>
          <a:xfrm>
            <a:off x="2951450" y="2258824"/>
            <a:ext cx="85278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6"/>
          <p:cNvSpPr txBox="1">
            <a:spLocks noGrp="1"/>
          </p:cNvSpPr>
          <p:nvPr>
            <p:ph type="title"/>
          </p:nvPr>
        </p:nvSpPr>
        <p:spPr>
          <a:xfrm>
            <a:off x="497380" y="605301"/>
            <a:ext cx="11216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6" name="Google Shape;626;p76"/>
          <p:cNvSpPr txBox="1"/>
          <p:nvPr/>
        </p:nvSpPr>
        <p:spPr>
          <a:xfrm>
            <a:off x="457826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627" name="Google Shape;627;p76"/>
          <p:cNvCxnSpPr/>
          <p:nvPr/>
        </p:nvCxnSpPr>
        <p:spPr>
          <a:xfrm>
            <a:off x="591720" y="6740724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8" name="Google Shape;628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76"/>
          <p:cNvCxnSpPr/>
          <p:nvPr/>
        </p:nvCxnSpPr>
        <p:spPr>
          <a:xfrm>
            <a:off x="591720" y="596674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6"/>
          <p:cNvCxnSpPr/>
          <p:nvPr/>
        </p:nvCxnSpPr>
        <p:spPr>
          <a:xfrm>
            <a:off x="591720" y="1218736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7"/>
          <p:cNvSpPr txBox="1"/>
          <p:nvPr/>
        </p:nvSpPr>
        <p:spPr>
          <a:xfrm>
            <a:off x="457826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633" name="Google Shape;633;p77"/>
          <p:cNvCxnSpPr/>
          <p:nvPr/>
        </p:nvCxnSpPr>
        <p:spPr>
          <a:xfrm>
            <a:off x="591720" y="6740724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34" name="Google Shape;634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8"/>
          <p:cNvSpPr/>
          <p:nvPr/>
        </p:nvSpPr>
        <p:spPr>
          <a:xfrm>
            <a:off x="2951450" y="2074740"/>
            <a:ext cx="9319200" cy="2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00" tIns="50700" rIns="50700" bIns="50700" anchor="ctr" anchorCtr="0">
            <a:noAutofit/>
          </a:bodyPr>
          <a:lstStyle/>
          <a:p>
            <a:pPr marL="114100" marR="0" lvl="0" indent="-12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79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/>
          </a:p>
        </p:txBody>
      </p:sp>
      <p:cxnSp>
        <p:nvCxnSpPr>
          <p:cNvPr id="637" name="Google Shape;637;p78"/>
          <p:cNvCxnSpPr/>
          <p:nvPr/>
        </p:nvCxnSpPr>
        <p:spPr>
          <a:xfrm>
            <a:off x="635003" y="6350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38" name="Google Shape;638;p78"/>
          <p:cNvCxnSpPr/>
          <p:nvPr/>
        </p:nvCxnSpPr>
        <p:spPr>
          <a:xfrm>
            <a:off x="635003" y="12192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39" name="Google Shape;639;p78"/>
          <p:cNvCxnSpPr/>
          <p:nvPr/>
        </p:nvCxnSpPr>
        <p:spPr>
          <a:xfrm rot="10800000" flipH="1">
            <a:off x="3911603" y="5381313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40" name="Google Shape;640;p78"/>
          <p:cNvCxnSpPr/>
          <p:nvPr/>
        </p:nvCxnSpPr>
        <p:spPr>
          <a:xfrm rot="10800000" flipH="1">
            <a:off x="3911603" y="2222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41" name="Google Shape;641;p78"/>
          <p:cNvSpPr txBox="1">
            <a:spLocks noGrp="1"/>
          </p:cNvSpPr>
          <p:nvPr>
            <p:ph type="title"/>
          </p:nvPr>
        </p:nvSpPr>
        <p:spPr>
          <a:xfrm>
            <a:off x="497380" y="596672"/>
            <a:ext cx="11773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2" name="Google Shape;642;p78"/>
          <p:cNvSpPr txBox="1"/>
          <p:nvPr/>
        </p:nvSpPr>
        <p:spPr>
          <a:xfrm>
            <a:off x="457826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643" name="Google Shape;643;p78"/>
          <p:cNvCxnSpPr/>
          <p:nvPr/>
        </p:nvCxnSpPr>
        <p:spPr>
          <a:xfrm>
            <a:off x="591720" y="6740724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4" name="Google Shape;6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78"/>
          <p:cNvCxnSpPr/>
          <p:nvPr/>
        </p:nvCxnSpPr>
        <p:spPr>
          <a:xfrm>
            <a:off x="591720" y="596674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6" name="Google Shape;646;p78"/>
          <p:cNvCxnSpPr/>
          <p:nvPr/>
        </p:nvCxnSpPr>
        <p:spPr>
          <a:xfrm>
            <a:off x="591720" y="1218736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7" name="Google Shape;647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960"/>
            <a:ext cx="952501" cy="9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8"/>
          <p:cNvSpPr txBox="1"/>
          <p:nvPr/>
        </p:nvSpPr>
        <p:spPr>
          <a:xfrm>
            <a:off x="956580" y="3269932"/>
            <a:ext cx="11724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91250" rIns="91250" bIns="912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098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99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49" name="Google Shape;649;p78"/>
          <p:cNvCxnSpPr/>
          <p:nvPr/>
        </p:nvCxnSpPr>
        <p:spPr>
          <a:xfrm rot="10800000">
            <a:off x="2497950" y="1758750"/>
            <a:ext cx="0" cy="4653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0" name="Google Shape;650;p78"/>
          <p:cNvSpPr/>
          <p:nvPr/>
        </p:nvSpPr>
        <p:spPr>
          <a:xfrm>
            <a:off x="2989799" y="4344891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996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DELIVERABLES</a:t>
            </a:r>
            <a:endParaRPr/>
          </a:p>
        </p:txBody>
      </p:sp>
      <p:sp>
        <p:nvSpPr>
          <p:cNvPr id="651" name="Google Shape;651;p78"/>
          <p:cNvSpPr/>
          <p:nvPr/>
        </p:nvSpPr>
        <p:spPr>
          <a:xfrm>
            <a:off x="2989799" y="1779405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996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</a:t>
            </a:r>
            <a:endParaRPr/>
          </a:p>
        </p:txBody>
      </p:sp>
      <p:sp>
        <p:nvSpPr>
          <p:cNvPr id="652" name="Google Shape;652;p78"/>
          <p:cNvSpPr txBox="1">
            <a:spLocks noGrp="1"/>
          </p:cNvSpPr>
          <p:nvPr>
            <p:ph type="body" idx="1"/>
          </p:nvPr>
        </p:nvSpPr>
        <p:spPr>
          <a:xfrm>
            <a:off x="2951450" y="2258824"/>
            <a:ext cx="8527800" cy="1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3" name="Google Shape;653;p78"/>
          <p:cNvSpPr txBox="1">
            <a:spLocks noGrp="1"/>
          </p:cNvSpPr>
          <p:nvPr>
            <p:ph type="body" idx="2"/>
          </p:nvPr>
        </p:nvSpPr>
        <p:spPr>
          <a:xfrm>
            <a:off x="2989799" y="4751090"/>
            <a:ext cx="85278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79"/>
          <p:cNvCxnSpPr/>
          <p:nvPr/>
        </p:nvCxnSpPr>
        <p:spPr>
          <a:xfrm>
            <a:off x="591720" y="635003"/>
            <a:ext cx="11821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56" name="Google Shape;656;p79"/>
          <p:cNvCxnSpPr/>
          <p:nvPr/>
        </p:nvCxnSpPr>
        <p:spPr>
          <a:xfrm>
            <a:off x="591720" y="1219203"/>
            <a:ext cx="11821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57" name="Google Shape;657;p79"/>
          <p:cNvSpPr txBox="1"/>
          <p:nvPr/>
        </p:nvSpPr>
        <p:spPr>
          <a:xfrm>
            <a:off x="467386" y="6749059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658" name="Google Shape;658;p79"/>
          <p:cNvCxnSpPr/>
          <p:nvPr/>
        </p:nvCxnSpPr>
        <p:spPr>
          <a:xfrm>
            <a:off x="591720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9" name="Google Shape;659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9"/>
          <p:cNvSpPr txBox="1">
            <a:spLocks noGrp="1"/>
          </p:cNvSpPr>
          <p:nvPr>
            <p:ph type="title"/>
          </p:nvPr>
        </p:nvSpPr>
        <p:spPr>
          <a:xfrm>
            <a:off x="495928" y="635002"/>
            <a:ext cx="11838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1" name="Google Shape;661;p79"/>
          <p:cNvSpPr txBox="1">
            <a:spLocks noGrp="1"/>
          </p:cNvSpPr>
          <p:nvPr>
            <p:ph type="body" idx="1"/>
          </p:nvPr>
        </p:nvSpPr>
        <p:spPr>
          <a:xfrm>
            <a:off x="496834" y="1440611"/>
            <a:ext cx="1191630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Copy - Red">
  <p:cSld name="Body Copy - Red">
    <p:bg>
      <p:bgPr>
        <a:solidFill>
          <a:srgbClr val="E51B24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>
            <a:spLocks noGrp="1"/>
          </p:cNvSpPr>
          <p:nvPr>
            <p:ph type="title"/>
          </p:nvPr>
        </p:nvSpPr>
        <p:spPr>
          <a:xfrm>
            <a:off x="582578" y="734835"/>
            <a:ext cx="11830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5103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4" name="Google Shape;664;p80"/>
          <p:cNvSpPr txBox="1">
            <a:spLocks noGrp="1"/>
          </p:cNvSpPr>
          <p:nvPr>
            <p:ph type="subTitle" idx="1"/>
          </p:nvPr>
        </p:nvSpPr>
        <p:spPr>
          <a:xfrm>
            <a:off x="582578" y="1791621"/>
            <a:ext cx="11696700" cy="48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9712" marR="0" lvl="0" indent="-2397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eorgia"/>
              <a:buNone/>
              <a:defRPr sz="2836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60375" marR="0" lvl="1" indent="-2698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914400" marR="0" lvl="2" indent="-228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374775" marR="0" lvl="3" indent="-2317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1828800" marR="0" lvl="4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677546" marR="0" lvl="5" indent="-2518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64372" marR="0" lvl="6" indent="-256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1199" marR="0" lvl="7" indent="-2475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38025" marR="0" lvl="8" indent="-2518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None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582578" y="493861"/>
            <a:ext cx="880500" cy="18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575" tIns="129575" rIns="129575" bIns="129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85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6" name="Google Shape;666;p80"/>
          <p:cNvSpPr txBox="1"/>
          <p:nvPr/>
        </p:nvSpPr>
        <p:spPr>
          <a:xfrm>
            <a:off x="467386" y="6749059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667" name="Google Shape;667;p80"/>
          <p:cNvCxnSpPr/>
          <p:nvPr/>
        </p:nvCxnSpPr>
        <p:spPr>
          <a:xfrm>
            <a:off x="591720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8" name="Google Shape;668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0" name="Google Shape;670;p81"/>
          <p:cNvCxnSpPr/>
          <p:nvPr/>
        </p:nvCxnSpPr>
        <p:spPr>
          <a:xfrm>
            <a:off x="591720" y="60022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71" name="Google Shape;671;p81"/>
          <p:cNvCxnSpPr/>
          <p:nvPr/>
        </p:nvCxnSpPr>
        <p:spPr>
          <a:xfrm>
            <a:off x="591720" y="121920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72" name="Google Shape;672;p81"/>
          <p:cNvSpPr txBox="1"/>
          <p:nvPr/>
        </p:nvSpPr>
        <p:spPr>
          <a:xfrm>
            <a:off x="467386" y="6749059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673" name="Google Shape;673;p81"/>
          <p:cNvCxnSpPr/>
          <p:nvPr/>
        </p:nvCxnSpPr>
        <p:spPr>
          <a:xfrm>
            <a:off x="591720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74" name="Google Shape;674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1"/>
          <p:cNvSpPr txBox="1">
            <a:spLocks noGrp="1"/>
          </p:cNvSpPr>
          <p:nvPr>
            <p:ph type="title"/>
          </p:nvPr>
        </p:nvSpPr>
        <p:spPr>
          <a:xfrm>
            <a:off x="495928" y="600229"/>
            <a:ext cx="11838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6" name="Google Shape;676;p81"/>
          <p:cNvSpPr txBox="1">
            <a:spLocks noGrp="1"/>
          </p:cNvSpPr>
          <p:nvPr>
            <p:ph type="body" idx="1"/>
          </p:nvPr>
        </p:nvSpPr>
        <p:spPr>
          <a:xfrm>
            <a:off x="496834" y="1440611"/>
            <a:ext cx="1191630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2"/>
          <p:cNvSpPr/>
          <p:nvPr/>
        </p:nvSpPr>
        <p:spPr>
          <a:xfrm>
            <a:off x="462329" y="1528829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Q&amp;A</a:t>
            </a:r>
            <a:endParaRPr/>
          </a:p>
        </p:txBody>
      </p:sp>
      <p:cxnSp>
        <p:nvCxnSpPr>
          <p:cNvPr id="679" name="Google Shape;679;p82"/>
          <p:cNvCxnSpPr/>
          <p:nvPr/>
        </p:nvCxnSpPr>
        <p:spPr>
          <a:xfrm>
            <a:off x="591720" y="60022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80" name="Google Shape;680;p82"/>
          <p:cNvCxnSpPr/>
          <p:nvPr/>
        </p:nvCxnSpPr>
        <p:spPr>
          <a:xfrm>
            <a:off x="591720" y="1219203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81" name="Google Shape;681;p82"/>
          <p:cNvSpPr txBox="1"/>
          <p:nvPr/>
        </p:nvSpPr>
        <p:spPr>
          <a:xfrm>
            <a:off x="467386" y="6749059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682" name="Google Shape;682;p82"/>
          <p:cNvCxnSpPr/>
          <p:nvPr/>
        </p:nvCxnSpPr>
        <p:spPr>
          <a:xfrm>
            <a:off x="591720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3" name="Google Shape;683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584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2"/>
          <p:cNvSpPr txBox="1">
            <a:spLocks noGrp="1"/>
          </p:cNvSpPr>
          <p:nvPr>
            <p:ph type="title"/>
          </p:nvPr>
        </p:nvSpPr>
        <p:spPr>
          <a:xfrm>
            <a:off x="495928" y="600232"/>
            <a:ext cx="11838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3"/>
          <p:cNvSpPr txBox="1">
            <a:spLocks noGrp="1"/>
          </p:cNvSpPr>
          <p:nvPr>
            <p:ph type="title"/>
          </p:nvPr>
        </p:nvSpPr>
        <p:spPr>
          <a:xfrm>
            <a:off x="455502" y="734830"/>
            <a:ext cx="119574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7" name="Google Shape;687;p83"/>
          <p:cNvSpPr/>
          <p:nvPr/>
        </p:nvSpPr>
        <p:spPr>
          <a:xfrm>
            <a:off x="671719" y="1536036"/>
            <a:ext cx="1831200" cy="18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417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83"/>
          <p:cNvSpPr/>
          <p:nvPr/>
        </p:nvSpPr>
        <p:spPr>
          <a:xfrm>
            <a:off x="2691986" y="1536036"/>
            <a:ext cx="1831200" cy="18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417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3"/>
          <p:cNvSpPr/>
          <p:nvPr/>
        </p:nvSpPr>
        <p:spPr>
          <a:xfrm>
            <a:off x="4712251" y="1536036"/>
            <a:ext cx="1831200" cy="18282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417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1276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3"/>
          <p:cNvSpPr/>
          <p:nvPr/>
        </p:nvSpPr>
        <p:spPr>
          <a:xfrm>
            <a:off x="671717" y="3511937"/>
            <a:ext cx="1426200" cy="1423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YELLOW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3"/>
          <p:cNvSpPr/>
          <p:nvPr/>
        </p:nvSpPr>
        <p:spPr>
          <a:xfrm>
            <a:off x="2270208" y="3511937"/>
            <a:ext cx="1426200" cy="142380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83"/>
          <p:cNvSpPr/>
          <p:nvPr/>
        </p:nvSpPr>
        <p:spPr>
          <a:xfrm>
            <a:off x="3868695" y="3511937"/>
            <a:ext cx="1426200" cy="142380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83"/>
          <p:cNvSpPr/>
          <p:nvPr/>
        </p:nvSpPr>
        <p:spPr>
          <a:xfrm>
            <a:off x="671734" y="5106994"/>
            <a:ext cx="1426200" cy="142380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PINK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83"/>
          <p:cNvSpPr/>
          <p:nvPr/>
        </p:nvSpPr>
        <p:spPr>
          <a:xfrm>
            <a:off x="2270225" y="5106994"/>
            <a:ext cx="1426200" cy="14238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LIGHT GREY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83"/>
          <p:cNvSpPr/>
          <p:nvPr/>
        </p:nvSpPr>
        <p:spPr>
          <a:xfrm>
            <a:off x="5467184" y="3511937"/>
            <a:ext cx="1426200" cy="142380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83"/>
          <p:cNvSpPr/>
          <p:nvPr/>
        </p:nvSpPr>
        <p:spPr>
          <a:xfrm>
            <a:off x="3868712" y="5106994"/>
            <a:ext cx="1426200" cy="14238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9575" tIns="129575" rIns="129575" bIns="129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41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en-US" sz="992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7" name="Google Shape;697;p83"/>
          <p:cNvGrpSpPr/>
          <p:nvPr/>
        </p:nvGrpSpPr>
        <p:grpSpPr>
          <a:xfrm>
            <a:off x="8809403" y="1644332"/>
            <a:ext cx="2616343" cy="2712688"/>
            <a:chOff x="1020750" y="2355030"/>
            <a:chExt cx="1839645" cy="1910613"/>
          </a:xfrm>
        </p:grpSpPr>
        <p:sp>
          <p:nvSpPr>
            <p:cNvPr id="698" name="Google Shape;698;p83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Oswald"/>
                <a:buNone/>
              </a:pPr>
              <a:r>
                <a:rPr lang="en-US" sz="1985" b="1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51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985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85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699" name="Google Shape;699;p83"/>
            <p:cNvGrpSpPr/>
            <p:nvPr/>
          </p:nvGrpSpPr>
          <p:grpSpPr>
            <a:xfrm>
              <a:off x="2584713" y="3989961"/>
              <a:ext cx="275682" cy="275682"/>
              <a:chOff x="2893512" y="3993856"/>
              <a:chExt cx="275682" cy="275682"/>
            </a:xfrm>
          </p:grpSpPr>
          <p:sp>
            <p:nvSpPr>
              <p:cNvPr id="700" name="Google Shape;700;p83"/>
              <p:cNvSpPr/>
              <p:nvPr/>
            </p:nvSpPr>
            <p:spPr>
              <a:xfrm rot="-5400000">
                <a:off x="2893512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8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83"/>
              <p:cNvSpPr/>
              <p:nvPr/>
            </p:nvSpPr>
            <p:spPr>
              <a:xfrm rot="5400000">
                <a:off x="2899494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8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2" name="Google Shape;702;p83"/>
          <p:cNvGrpSpPr/>
          <p:nvPr/>
        </p:nvGrpSpPr>
        <p:grpSpPr>
          <a:xfrm>
            <a:off x="8379256" y="4483601"/>
            <a:ext cx="3476426" cy="2155574"/>
            <a:chOff x="5540475" y="1141525"/>
            <a:chExt cx="2444400" cy="1518224"/>
          </a:xfrm>
        </p:grpSpPr>
        <p:sp>
          <p:nvSpPr>
            <p:cNvPr id="703" name="Google Shape;703;p83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eorgia"/>
                <a:buNone/>
              </a:pPr>
              <a:r>
                <a:rPr lang="en-US" sz="1702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/>
            </a:p>
          </p:txBody>
        </p:sp>
        <p:sp>
          <p:nvSpPr>
            <p:cNvPr id="704" name="Google Shape;704;p83"/>
            <p:cNvSpPr/>
            <p:nvPr/>
          </p:nvSpPr>
          <p:spPr>
            <a:xfrm rot="10800000">
              <a:off x="6647474" y="2390949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8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9"/>
          <p:cNvCxnSpPr/>
          <p:nvPr/>
        </p:nvCxnSpPr>
        <p:spPr>
          <a:xfrm>
            <a:off x="591718" y="635000"/>
            <a:ext cx="11821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0" name="Google Shape;70;p9"/>
          <p:cNvCxnSpPr/>
          <p:nvPr/>
        </p:nvCxnSpPr>
        <p:spPr>
          <a:xfrm>
            <a:off x="591718" y="1219200"/>
            <a:ext cx="11821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1" name="Google Shape;71;p9"/>
          <p:cNvSpPr txBox="1"/>
          <p:nvPr/>
        </p:nvSpPr>
        <p:spPr>
          <a:xfrm>
            <a:off x="467381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9"/>
          <p:cNvCxnSpPr/>
          <p:nvPr/>
        </p:nvCxnSpPr>
        <p:spPr>
          <a:xfrm>
            <a:off x="591718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95927" y="635001"/>
            <a:ext cx="118386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swald"/>
              <a:buNone/>
              <a:defRPr sz="34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s">
  <p:cSld name="Callouts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6" name="Google Shape;706;p84"/>
          <p:cNvCxnSpPr/>
          <p:nvPr/>
        </p:nvCxnSpPr>
        <p:spPr>
          <a:xfrm>
            <a:off x="635003" y="6350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07" name="Google Shape;707;p84"/>
          <p:cNvCxnSpPr/>
          <p:nvPr/>
        </p:nvCxnSpPr>
        <p:spPr>
          <a:xfrm>
            <a:off x="635003" y="12192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08" name="Google Shape;708;p84"/>
          <p:cNvGrpSpPr/>
          <p:nvPr/>
        </p:nvGrpSpPr>
        <p:grpSpPr>
          <a:xfrm>
            <a:off x="635006" y="1828805"/>
            <a:ext cx="1269661" cy="1269661"/>
            <a:chOff x="0" y="0"/>
            <a:chExt cx="1269661" cy="1269661"/>
          </a:xfrm>
        </p:grpSpPr>
        <p:pic>
          <p:nvPicPr>
            <p:cNvPr id="709" name="Google Shape;709;p8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84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711" name="Google Shape;711;p84"/>
          <p:cNvGrpSpPr/>
          <p:nvPr/>
        </p:nvGrpSpPr>
        <p:grpSpPr>
          <a:xfrm>
            <a:off x="2159005" y="1828805"/>
            <a:ext cx="1269661" cy="1269661"/>
            <a:chOff x="0" y="0"/>
            <a:chExt cx="1269661" cy="1269661"/>
          </a:xfrm>
        </p:grpSpPr>
        <p:pic>
          <p:nvPicPr>
            <p:cNvPr id="712" name="Google Shape;712;p8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84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714" name="Google Shape;714;p84"/>
          <p:cNvGrpSpPr/>
          <p:nvPr/>
        </p:nvGrpSpPr>
        <p:grpSpPr>
          <a:xfrm>
            <a:off x="635006" y="3340106"/>
            <a:ext cx="1269661" cy="1269661"/>
            <a:chOff x="0" y="0"/>
            <a:chExt cx="1269661" cy="1269661"/>
          </a:xfrm>
        </p:grpSpPr>
        <p:pic>
          <p:nvPicPr>
            <p:cNvPr id="715" name="Google Shape;715;p8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8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717" name="Google Shape;717;p84"/>
          <p:cNvGrpSpPr/>
          <p:nvPr/>
        </p:nvGrpSpPr>
        <p:grpSpPr>
          <a:xfrm>
            <a:off x="2159005" y="3340106"/>
            <a:ext cx="1269661" cy="1269661"/>
            <a:chOff x="0" y="0"/>
            <a:chExt cx="1269661" cy="1269661"/>
          </a:xfrm>
        </p:grpSpPr>
        <p:pic>
          <p:nvPicPr>
            <p:cNvPr id="718" name="Google Shape;718;p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9" name="Google Shape;719;p84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720" name="Google Shape;720;p84"/>
          <p:cNvGrpSpPr/>
          <p:nvPr/>
        </p:nvGrpSpPr>
        <p:grpSpPr>
          <a:xfrm>
            <a:off x="635006" y="4876807"/>
            <a:ext cx="1269661" cy="1269661"/>
            <a:chOff x="0" y="0"/>
            <a:chExt cx="1269661" cy="1269661"/>
          </a:xfrm>
        </p:grpSpPr>
        <p:pic>
          <p:nvPicPr>
            <p:cNvPr id="721" name="Google Shape;721;p8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8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723" name="Google Shape;723;p84"/>
          <p:cNvGrpSpPr/>
          <p:nvPr/>
        </p:nvGrpSpPr>
        <p:grpSpPr>
          <a:xfrm>
            <a:off x="2159005" y="4876807"/>
            <a:ext cx="1269661" cy="1269661"/>
            <a:chOff x="0" y="0"/>
            <a:chExt cx="1269661" cy="1269661"/>
          </a:xfrm>
        </p:grpSpPr>
        <p:pic>
          <p:nvPicPr>
            <p:cNvPr id="724" name="Google Shape;724;p8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661" cy="126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84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726" name="Google Shape;726;p84"/>
          <p:cNvSpPr/>
          <p:nvPr/>
        </p:nvSpPr>
        <p:spPr>
          <a:xfrm>
            <a:off x="8790782" y="1828803"/>
            <a:ext cx="3236100" cy="203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8425" tIns="278425" rIns="278425" bIns="2784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9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  <p:grpSp>
        <p:nvGrpSpPr>
          <p:cNvPr id="727" name="Google Shape;727;p84"/>
          <p:cNvGrpSpPr/>
          <p:nvPr/>
        </p:nvGrpSpPr>
        <p:grpSpPr>
          <a:xfrm>
            <a:off x="4051302" y="1828803"/>
            <a:ext cx="2031492" cy="2031492"/>
            <a:chOff x="0" y="0"/>
            <a:chExt cx="2031492" cy="2031492"/>
          </a:xfrm>
        </p:grpSpPr>
        <p:pic>
          <p:nvPicPr>
            <p:cNvPr id="728" name="Google Shape;728;p8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9" name="Google Shape;729;p84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730" name="Google Shape;730;p84"/>
            <p:cNvSpPr/>
            <p:nvPr/>
          </p:nvSpPr>
          <p:spPr>
            <a:xfrm>
              <a:off x="165100" y="419100"/>
              <a:ext cx="17502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p84"/>
          <p:cNvGrpSpPr/>
          <p:nvPr/>
        </p:nvGrpSpPr>
        <p:grpSpPr>
          <a:xfrm>
            <a:off x="6362703" y="1828803"/>
            <a:ext cx="2031492" cy="2031492"/>
            <a:chOff x="0" y="0"/>
            <a:chExt cx="2031492" cy="2031492"/>
          </a:xfrm>
        </p:grpSpPr>
        <p:pic>
          <p:nvPicPr>
            <p:cNvPr id="732" name="Google Shape;732;p8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84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734" name="Google Shape;734;p84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84"/>
          <p:cNvGrpSpPr/>
          <p:nvPr/>
        </p:nvGrpSpPr>
        <p:grpSpPr>
          <a:xfrm>
            <a:off x="4051302" y="4114802"/>
            <a:ext cx="2031492" cy="2031492"/>
            <a:chOff x="0" y="0"/>
            <a:chExt cx="2031492" cy="2031492"/>
          </a:xfrm>
        </p:grpSpPr>
        <p:pic>
          <p:nvPicPr>
            <p:cNvPr id="736" name="Google Shape;736;p8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84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738" name="Google Shape;738;p84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84"/>
          <p:cNvGrpSpPr/>
          <p:nvPr/>
        </p:nvGrpSpPr>
        <p:grpSpPr>
          <a:xfrm>
            <a:off x="6362703" y="4114802"/>
            <a:ext cx="2031492" cy="2031492"/>
            <a:chOff x="0" y="0"/>
            <a:chExt cx="2031492" cy="2031492"/>
          </a:xfrm>
        </p:grpSpPr>
        <p:pic>
          <p:nvPicPr>
            <p:cNvPr id="740" name="Google Shape;740;p8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492" cy="203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p84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794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742" name="Google Shape;742;p84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1171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</a:t>
              </a:r>
              <a:endParaRPr sz="117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3" name="Google Shape;743;p84"/>
          <p:cNvSpPr/>
          <p:nvPr/>
        </p:nvSpPr>
        <p:spPr>
          <a:xfrm>
            <a:off x="8940839" y="4156958"/>
            <a:ext cx="3331500" cy="203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8425" tIns="278425" rIns="278425" bIns="27842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endParaRPr/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MAC">
  <p:cSld name="Content: IMAC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6" y="1555335"/>
            <a:ext cx="6351206" cy="5135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85"/>
          <p:cNvCxnSpPr/>
          <p:nvPr/>
        </p:nvCxnSpPr>
        <p:spPr>
          <a:xfrm>
            <a:off x="635003" y="6350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47" name="Google Shape;747;p85"/>
          <p:cNvCxnSpPr/>
          <p:nvPr/>
        </p:nvCxnSpPr>
        <p:spPr>
          <a:xfrm>
            <a:off x="635003" y="12192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48" name="Google Shape;748;p85"/>
          <p:cNvSpPr txBox="1">
            <a:spLocks noGrp="1"/>
          </p:cNvSpPr>
          <p:nvPr>
            <p:ph type="body" idx="1"/>
          </p:nvPr>
        </p:nvSpPr>
        <p:spPr>
          <a:xfrm>
            <a:off x="3606801" y="1803406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MAC Book Pro">
  <p:cSld name="Content: MAC Book Pro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07075" cy="5128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1" name="Google Shape;751;p86"/>
          <p:cNvCxnSpPr/>
          <p:nvPr/>
        </p:nvCxnSpPr>
        <p:spPr>
          <a:xfrm>
            <a:off x="635003" y="6350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52" name="Google Shape;752;p86"/>
          <p:cNvCxnSpPr/>
          <p:nvPr/>
        </p:nvCxnSpPr>
        <p:spPr>
          <a:xfrm>
            <a:off x="635003" y="12192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53" name="Google Shape;753;p86"/>
          <p:cNvSpPr txBox="1">
            <a:spLocks noGrp="1"/>
          </p:cNvSpPr>
          <p:nvPr>
            <p:ph type="body" idx="1"/>
          </p:nvPr>
        </p:nvSpPr>
        <p:spPr>
          <a:xfrm>
            <a:off x="3759201" y="1841504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IPad">
  <p:cSld name="Content: IPad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3" y="1511303"/>
            <a:ext cx="6834348" cy="5325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Google Shape;756;p87"/>
          <p:cNvCxnSpPr/>
          <p:nvPr/>
        </p:nvCxnSpPr>
        <p:spPr>
          <a:xfrm>
            <a:off x="635003" y="6350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57" name="Google Shape;757;p87"/>
          <p:cNvCxnSpPr/>
          <p:nvPr/>
        </p:nvCxnSpPr>
        <p:spPr>
          <a:xfrm>
            <a:off x="635003" y="1219203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58" name="Google Shape;758;p87"/>
          <p:cNvSpPr txBox="1">
            <a:spLocks noGrp="1"/>
          </p:cNvSpPr>
          <p:nvPr>
            <p:ph type="body" idx="1"/>
          </p:nvPr>
        </p:nvSpPr>
        <p:spPr>
          <a:xfrm>
            <a:off x="3822703" y="2095506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8100" y="754239"/>
            <a:ext cx="4037396" cy="60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5701" y="812191"/>
            <a:ext cx="3689784" cy="54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1099" y="799490"/>
            <a:ext cx="2977537" cy="5459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p88"/>
          <p:cNvCxnSpPr/>
          <p:nvPr/>
        </p:nvCxnSpPr>
        <p:spPr>
          <a:xfrm>
            <a:off x="635003" y="399615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64" name="Google Shape;764;p88"/>
          <p:cNvCxnSpPr/>
          <p:nvPr/>
        </p:nvCxnSpPr>
        <p:spPr>
          <a:xfrm>
            <a:off x="635003" y="983815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65" name="Google Shape;765;p88"/>
          <p:cNvSpPr/>
          <p:nvPr/>
        </p:nvSpPr>
        <p:spPr>
          <a:xfrm>
            <a:off x="5533603" y="3511371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3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766" name="Google Shape;766;p88"/>
          <p:cNvSpPr/>
          <p:nvPr/>
        </p:nvSpPr>
        <p:spPr>
          <a:xfrm>
            <a:off x="9064200" y="3511371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39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767" name="Google Shape;767;p88"/>
          <p:cNvSpPr txBox="1">
            <a:spLocks noGrp="1"/>
          </p:cNvSpPr>
          <p:nvPr>
            <p:ph type="body" idx="1"/>
          </p:nvPr>
        </p:nvSpPr>
        <p:spPr>
          <a:xfrm>
            <a:off x="1723603" y="1421786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8" name="Google Shape;768;p88"/>
          <p:cNvSpPr txBox="1"/>
          <p:nvPr/>
        </p:nvSpPr>
        <p:spPr>
          <a:xfrm>
            <a:off x="457826" y="6740726"/>
            <a:ext cx="1232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200" tIns="138200" rIns="138200" bIns="138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1171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/>
          </a:p>
        </p:txBody>
      </p:sp>
      <p:cxnSp>
        <p:nvCxnSpPr>
          <p:cNvPr id="769" name="Google Shape;769;p88"/>
          <p:cNvCxnSpPr/>
          <p:nvPr/>
        </p:nvCxnSpPr>
        <p:spPr>
          <a:xfrm>
            <a:off x="591720" y="6740724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0" name="Google Shape;770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10723" y="6801592"/>
            <a:ext cx="319689" cy="31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">
  <p:cSld name="1_Chapter">
    <p:bg>
      <p:bgPr>
        <a:solidFill>
          <a:srgbClr val="1EC9C6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Content: Text, 1 Column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1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2286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4572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6858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9144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11430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13716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16002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18288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5" name="Google Shape;775;p9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erriweather Sans"/>
              <a:buChar char="‣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‣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‣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2" name="Google Shape;782;p93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83" name="Google Shape;783;p93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784" name="Google Shape;784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300" cy="3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6" name="Google Shape;786;p94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87" name="Google Shape;787;p94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Red">
  <p:cSld name="Divider - Red">
    <p:bg>
      <p:bgPr>
        <a:solidFill>
          <a:srgbClr val="E51B2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0"/>
          <p:cNvCxnSpPr/>
          <p:nvPr/>
        </p:nvCxnSpPr>
        <p:spPr>
          <a:xfrm>
            <a:off x="591718" y="600228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7" name="Google Shape;77;p10"/>
          <p:cNvCxnSpPr/>
          <p:nvPr/>
        </p:nvCxnSpPr>
        <p:spPr>
          <a:xfrm>
            <a:off x="591718" y="1219200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8" name="Google Shape;78;p10"/>
          <p:cNvSpPr txBox="1"/>
          <p:nvPr/>
        </p:nvSpPr>
        <p:spPr>
          <a:xfrm>
            <a:off x="467381" y="6749056"/>
            <a:ext cx="11558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700" tIns="129700" rIns="129700" bIns="129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ASSEMBLY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0"/>
          <p:cNvCxnSpPr/>
          <p:nvPr/>
        </p:nvCxnSpPr>
        <p:spPr>
          <a:xfrm>
            <a:off x="591718" y="6736359"/>
            <a:ext cx="11821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20228" y="6812366"/>
            <a:ext cx="292076" cy="2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495927" y="600229"/>
            <a:ext cx="11838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Content: Text, 1 Column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5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1612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0" name="Google Shape;790;p95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5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lack">
  <p:cSld name="Title - Black">
    <p:bg>
      <p:bgPr>
        <a:solidFill>
          <a:srgbClr val="000000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6"/>
          <p:cNvSpPr txBox="1">
            <a:spLocks noGrp="1"/>
          </p:cNvSpPr>
          <p:nvPr>
            <p:ph type="ctrTitle"/>
          </p:nvPr>
        </p:nvSpPr>
        <p:spPr>
          <a:xfrm>
            <a:off x="430248" y="778309"/>
            <a:ext cx="11821200" cy="2629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None/>
              <a:defRPr sz="6800" b="1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800"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800"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800"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800"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800"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800"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1612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800"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93" name="Google Shape;793;p96"/>
          <p:cNvSpPr/>
          <p:nvPr/>
        </p:nvSpPr>
        <p:spPr>
          <a:xfrm>
            <a:off x="591787" y="496026"/>
            <a:ext cx="11765700" cy="18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800" tIns="129800" rIns="129800" bIns="129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96"/>
          <p:cNvSpPr txBox="1"/>
          <p:nvPr/>
        </p:nvSpPr>
        <p:spPr>
          <a:xfrm>
            <a:off x="430248" y="6765349"/>
            <a:ext cx="11957400" cy="28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9800" tIns="129800" rIns="129800" bIns="129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	</a:t>
            </a:r>
            <a:endParaRPr sz="1400"/>
          </a:p>
        </p:txBody>
      </p:sp>
      <p:cxnSp>
        <p:nvCxnSpPr>
          <p:cNvPr id="795" name="Google Shape;795;p96"/>
          <p:cNvCxnSpPr/>
          <p:nvPr/>
        </p:nvCxnSpPr>
        <p:spPr>
          <a:xfrm>
            <a:off x="523662" y="6725095"/>
            <a:ext cx="1182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96" name="Google Shape;796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045156" y="6805620"/>
            <a:ext cx="299100" cy="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">
  <p:cSld name="Bulleted List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7"/>
          <p:cNvSpPr txBox="1">
            <a:spLocks noGrp="1"/>
          </p:cNvSpPr>
          <p:nvPr>
            <p:ph type="title"/>
          </p:nvPr>
        </p:nvSpPr>
        <p:spPr>
          <a:xfrm>
            <a:off x="455502" y="734830"/>
            <a:ext cx="11957400" cy="652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1612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9" name="Google Shape;799;p97"/>
          <p:cNvSpPr txBox="1">
            <a:spLocks noGrp="1"/>
          </p:cNvSpPr>
          <p:nvPr>
            <p:ph type="body" idx="1"/>
          </p:nvPr>
        </p:nvSpPr>
        <p:spPr>
          <a:xfrm>
            <a:off x="290367" y="1333432"/>
            <a:ext cx="12076500" cy="53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37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eorgia"/>
              <a:buChar char="▸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‣"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•"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•"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•"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8"/>
          <p:cNvSpPr txBox="1">
            <a:spLocks noGrp="1"/>
          </p:cNvSpPr>
          <p:nvPr>
            <p:ph type="title"/>
          </p:nvPr>
        </p:nvSpPr>
        <p:spPr>
          <a:xfrm>
            <a:off x="475168" y="743158"/>
            <a:ext cx="11879400" cy="53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1612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Copy">
  <p:cSld name="Body Copy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9"/>
          <p:cNvSpPr txBox="1">
            <a:spLocks noGrp="1"/>
          </p:cNvSpPr>
          <p:nvPr>
            <p:ph type="title"/>
          </p:nvPr>
        </p:nvSpPr>
        <p:spPr>
          <a:xfrm>
            <a:off x="455502" y="734830"/>
            <a:ext cx="11957400" cy="652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1612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4" name="Google Shape;804;p99"/>
          <p:cNvSpPr txBox="1">
            <a:spLocks noGrp="1"/>
          </p:cNvSpPr>
          <p:nvPr>
            <p:ph type="subTitle" idx="1"/>
          </p:nvPr>
        </p:nvSpPr>
        <p:spPr>
          <a:xfrm>
            <a:off x="455502" y="1335989"/>
            <a:ext cx="11892900" cy="5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731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447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528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mart Phones">
  <p:cSld name="Content: Smart Phones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100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10" name="Google Shape;810;p100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11" name="Google Shape;811;p100"/>
          <p:cNvSpPr/>
          <p:nvPr/>
        </p:nvSpPr>
        <p:spPr>
          <a:xfrm>
            <a:off x="5651500" y="3835400"/>
            <a:ext cx="170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/>
          </a:p>
        </p:txBody>
      </p:sp>
      <p:sp>
        <p:nvSpPr>
          <p:cNvPr id="812" name="Google Shape;812;p100"/>
          <p:cNvSpPr/>
          <p:nvPr/>
        </p:nvSpPr>
        <p:spPr>
          <a:xfrm>
            <a:off x="9182100" y="3835400"/>
            <a:ext cx="170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 sz="1400"/>
          </a:p>
        </p:txBody>
      </p:sp>
      <p:sp>
        <p:nvSpPr>
          <p:cNvPr id="813" name="Google Shape;813;p100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2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4" name="Google Shape;814;p10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228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4572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685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9144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11430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13716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161290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182880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6" name="Google Shape;816;p101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17" name="Google Shape;817;p101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2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10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5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1612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rcise">
  <p:cSld name="Exercise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2" name="Google Shape;822;p103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23" name="Google Shape;823;p103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24" name="Google Shape;824;p103"/>
          <p:cNvCxnSpPr/>
          <p:nvPr/>
        </p:nvCxnSpPr>
        <p:spPr>
          <a:xfrm rot="10800000" flipH="1">
            <a:off x="635000" y="2780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25" name="Google Shape;825;p103"/>
          <p:cNvCxnSpPr/>
          <p:nvPr/>
        </p:nvCxnSpPr>
        <p:spPr>
          <a:xfrm>
            <a:off x="4622800" y="2781299"/>
            <a:ext cx="77427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26" name="Google Shape;826;p103"/>
          <p:cNvCxnSpPr/>
          <p:nvPr/>
        </p:nvCxnSpPr>
        <p:spPr>
          <a:xfrm rot="10800000" flipH="1">
            <a:off x="635000" y="57527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27" name="Google Shape;827;p103"/>
          <p:cNvCxnSpPr/>
          <p:nvPr/>
        </p:nvCxnSpPr>
        <p:spPr>
          <a:xfrm>
            <a:off x="4635500" y="5753100"/>
            <a:ext cx="7731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28" name="Google Shape;828;p103"/>
          <p:cNvSpPr/>
          <p:nvPr/>
        </p:nvSpPr>
        <p:spPr>
          <a:xfrm>
            <a:off x="635000" y="2387600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 sz="1400"/>
          </a:p>
        </p:txBody>
      </p:sp>
      <p:sp>
        <p:nvSpPr>
          <p:cNvPr id="829" name="Google Shape;829;p103"/>
          <p:cNvSpPr/>
          <p:nvPr/>
        </p:nvSpPr>
        <p:spPr>
          <a:xfrm>
            <a:off x="4635500" y="2387600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/>
          </a:p>
        </p:txBody>
      </p:sp>
      <p:sp>
        <p:nvSpPr>
          <p:cNvPr id="830" name="Google Shape;830;p103"/>
          <p:cNvSpPr/>
          <p:nvPr/>
        </p:nvSpPr>
        <p:spPr>
          <a:xfrm>
            <a:off x="4635500" y="5359400"/>
            <a:ext cx="7746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400"/>
          </a:p>
        </p:txBody>
      </p:sp>
      <p:sp>
        <p:nvSpPr>
          <p:cNvPr id="831" name="Google Shape;831;p103"/>
          <p:cNvSpPr/>
          <p:nvPr/>
        </p:nvSpPr>
        <p:spPr>
          <a:xfrm>
            <a:off x="635000" y="5359400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 sz="140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3" name="Google Shape;833;p104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34" name="Google Shape;834;p104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35" name="Google Shape;835;p104"/>
          <p:cNvCxnSpPr/>
          <p:nvPr/>
        </p:nvCxnSpPr>
        <p:spPr>
          <a:xfrm rot="10800000" flipH="1">
            <a:off x="8623300" y="2780999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36" name="Google Shape;836;p104"/>
          <p:cNvCxnSpPr/>
          <p:nvPr/>
        </p:nvCxnSpPr>
        <p:spPr>
          <a:xfrm>
            <a:off x="635000" y="2781299"/>
            <a:ext cx="77427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37" name="Google Shape;837;p104"/>
          <p:cNvSpPr/>
          <p:nvPr/>
        </p:nvSpPr>
        <p:spPr>
          <a:xfrm>
            <a:off x="635000" y="2387600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400"/>
          </a:p>
        </p:txBody>
      </p:sp>
      <p:sp>
        <p:nvSpPr>
          <p:cNvPr id="838" name="Google Shape;838;p104"/>
          <p:cNvSpPr/>
          <p:nvPr/>
        </p:nvSpPr>
        <p:spPr>
          <a:xfrm>
            <a:off x="8636000" y="2387600"/>
            <a:ext cx="3733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5927" y="683430"/>
            <a:ext cx="112167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5927" y="1448769"/>
            <a:ext cx="11216700" cy="4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495928" y="683431"/>
            <a:ext cx="11216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495928" y="1448769"/>
            <a:ext cx="11216700" cy="4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‣"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19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3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>
            <a:spLocks noGrp="1"/>
          </p:cNvSpPr>
          <p:nvPr>
            <p:ph type="body" idx="1"/>
          </p:nvPr>
        </p:nvSpPr>
        <p:spPr>
          <a:xfrm>
            <a:off x="591718" y="1530044"/>
            <a:ext cx="11216700" cy="4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0329" algn="l" rtl="0">
              <a:lnSpc>
                <a:spcPct val="90000"/>
              </a:lnSpc>
              <a:spcBef>
                <a:spcPts val="532"/>
              </a:spcBef>
              <a:spcAft>
                <a:spcPts val="0"/>
              </a:spcAft>
              <a:buClr>
                <a:schemeClr val="dk1"/>
              </a:buClr>
              <a:buSzPts val="1917"/>
              <a:buFont typeface="Arial"/>
              <a:buChar char="•"/>
              <a:defRPr sz="19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3" name="Google Shape;573;p70"/>
          <p:cNvSpPr txBox="1">
            <a:spLocks noGrp="1"/>
          </p:cNvSpPr>
          <p:nvPr>
            <p:ph type="title"/>
          </p:nvPr>
        </p:nvSpPr>
        <p:spPr>
          <a:xfrm>
            <a:off x="495927" y="648729"/>
            <a:ext cx="11216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7" name="Google Shape;777;p92"/>
          <p:cNvCxnSpPr/>
          <p:nvPr/>
        </p:nvCxnSpPr>
        <p:spPr>
          <a:xfrm>
            <a:off x="635000" y="6350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8" name="Google Shape;778;p92"/>
          <p:cNvCxnSpPr/>
          <p:nvPr/>
        </p:nvCxnSpPr>
        <p:spPr>
          <a:xfrm>
            <a:off x="635000" y="1219200"/>
            <a:ext cx="11734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9" name="Google Shape;779;p9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500" cy="71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1612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0" name="Google Shape;780;p92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5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8"/>
          <p:cNvSpPr/>
          <p:nvPr/>
        </p:nvSpPr>
        <p:spPr>
          <a:xfrm>
            <a:off x="635001" y="6131008"/>
            <a:ext cx="117348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E52123"/>
              </a:buClr>
              <a:buSzPts val="2700"/>
              <a:buFont typeface="Georgia"/>
              <a:buNone/>
            </a:pPr>
            <a:r>
              <a:rPr lang="en-US" sz="2700" i="1" dirty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James Larkin – Data Analytics Instructor</a:t>
            </a:r>
            <a:endParaRPr sz="2700" b="0" i="1" u="none" strike="noStrike" cap="none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7" name="Google Shape;997;p128"/>
          <p:cNvSpPr/>
          <p:nvPr/>
        </p:nvSpPr>
        <p:spPr>
          <a:xfrm>
            <a:off x="487900" y="1491915"/>
            <a:ext cx="11734800" cy="4378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Oswald"/>
              <a:buNone/>
            </a:pPr>
            <a:r>
              <a:rPr lang="en-US" sz="9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AGGREGATIONS &amp; </a:t>
            </a:r>
            <a:r>
              <a:rPr lang="en-US" sz="9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APPLYING </a:t>
            </a:r>
            <a:br>
              <a:rPr lang="en-US" sz="9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9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FUNCTIONS IN SQL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endParaRPr sz="9000" b="1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37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6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AGGREGATIONS: GUIDED PRACTICE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4" name="Google Shape;1054;p137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300" cy="5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Let’s build one together that groups the results: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-US" sz="2400" dirty="0" err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od.specialofferid</a:t>
            </a:r>
            <a:r>
              <a:rPr lang="en-US" sz="2400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sz="2400" dirty="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400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CAST(AVG(</a:t>
            </a:r>
            <a:r>
              <a:rPr lang="en-US" sz="2400" dirty="0" err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od.unitprice</a:t>
            </a:r>
            <a:r>
              <a:rPr lang="en-US" sz="2400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) AS MONEY) AS </a:t>
            </a:r>
            <a:r>
              <a:rPr lang="en-US" sz="2400" dirty="0" err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avgunitprice</a:t>
            </a:r>
            <a:endParaRPr sz="2400" dirty="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-US" sz="2400" dirty="0" err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sales.salesorderdetail</a:t>
            </a:r>
            <a:r>
              <a:rPr lang="en-US" sz="2400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 AS od </a:t>
            </a:r>
            <a:endParaRPr sz="2400" dirty="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 BY </a:t>
            </a:r>
            <a:r>
              <a:rPr lang="en-US" sz="2400" dirty="0" err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od.specialofferid</a:t>
            </a:r>
            <a:endParaRPr sz="2400" dirty="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ORDER BY </a:t>
            </a:r>
            <a:r>
              <a:rPr lang="en-US" sz="2400" dirty="0" err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avgunitprice</a:t>
            </a:r>
            <a:r>
              <a:rPr lang="en-US" sz="2400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 DESC;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 </a:t>
            </a:r>
            <a:r>
              <a:rPr lang="en-US" sz="2400" b="1" i="0" u="none" strike="noStrike" cap="none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</a:t>
            </a:r>
            <a:r>
              <a:rPr lang="en-US" sz="2400" i="0" u="none" strike="noStrike" cap="none" dirty="0">
                <a:solidFill>
                  <a:schemeClr val="dk1"/>
                </a:solidFill>
              </a:rPr>
              <a:t> ne</a:t>
            </a:r>
            <a:r>
              <a:rPr lang="en-US" sz="2400" dirty="0"/>
              <a:t>cessary</a:t>
            </a:r>
            <a:r>
              <a:rPr lang="en-US" sz="2400" i="0" u="none" strike="noStrike" cap="none" dirty="0">
                <a:solidFill>
                  <a:schemeClr val="dk1"/>
                </a:solidFill>
              </a:rPr>
              <a:t> for successful execution?</a:t>
            </a:r>
            <a:r>
              <a:rPr lang="en-US" sz="2400" dirty="0"/>
              <a:t> </a:t>
            </a:r>
            <a:r>
              <a:rPr lang="en-US" sz="2400" i="0" u="none" strike="noStrike" cap="none" dirty="0">
                <a:solidFill>
                  <a:schemeClr val="dk1"/>
                </a:solidFill>
              </a:rPr>
              <a:t>Why or why not</a:t>
            </a:r>
            <a:r>
              <a:rPr lang="en-US" sz="2400" dirty="0"/>
              <a:t>?</a:t>
            </a:r>
            <a:endParaRPr sz="2400"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</a:t>
            </a:r>
            <a:r>
              <a:rPr lang="en-US" sz="240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2400" b="1" dirty="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ROUND</a:t>
            </a:r>
            <a:r>
              <a:rPr lang="en-US" sz="240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control the number of digits beyond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decimal</a:t>
            </a:r>
            <a:r>
              <a:rPr lang="en-US" sz="2400"/>
              <a:t>.</a:t>
            </a:r>
            <a:endParaRPr sz="2400" dirty="0"/>
          </a:p>
        </p:txBody>
      </p: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38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GUIDED PRACTICE: MATH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38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APPLYING FUNCTIONS IN SQL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9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MATH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139"/>
          <p:cNvSpPr txBox="1">
            <a:spLocks noGrp="1"/>
          </p:cNvSpPr>
          <p:nvPr>
            <p:ph type="body" idx="1"/>
          </p:nvPr>
        </p:nvSpPr>
        <p:spPr>
          <a:xfrm>
            <a:off x="635006" y="15628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Math functions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return calculated values from your data.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Many of these functions will require a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clause to clearly identify which rows to select.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3200" marR="0" lvl="0" indent="-25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 Tip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The default will be to use all rows, but some functions aren’t able to do this.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40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MATH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40"/>
          <p:cNvSpPr txBox="1">
            <a:spLocks noGrp="1"/>
          </p:cNvSpPr>
          <p:nvPr>
            <p:ph type="body" idx="1"/>
          </p:nvPr>
        </p:nvSpPr>
        <p:spPr>
          <a:xfrm>
            <a:off x="635000" y="1360831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Returns the number of rows that match some specified criteria</a:t>
            </a:r>
            <a:r>
              <a:rPr lang="en-US" sz="2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If the criteria include only a column name,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-US" sz="2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will return the number of </a:t>
            </a:r>
            <a:r>
              <a:rPr lang="en-US" sz="2400" b="1" i="0" u="none" strike="noStrike" cap="non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non-NULL</a:t>
            </a:r>
            <a:r>
              <a:rPr lang="en-US" sz="2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values in that column.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Count(column1)</a:t>
            </a:r>
            <a:endParaRPr sz="2400" b="1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76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p.safetystocklevel, </a:t>
            </a: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COUNT(*)</a:t>
            </a: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 AS stock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-76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-76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 BY p.safetystocklevel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-76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ORDER BY stock DESC;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41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MATH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41"/>
          <p:cNvSpPr txBox="1">
            <a:spLocks noGrp="1"/>
          </p:cNvSpPr>
          <p:nvPr>
            <p:ph type="body" idx="1"/>
          </p:nvPr>
        </p:nvSpPr>
        <p:spPr>
          <a:xfrm>
            <a:off x="635000" y="1408677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AVERAGE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The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AVG()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 returns the average value of a numeric column.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81660" marR="0" lvl="1" indent="-1015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AVG(field)</a:t>
            </a:r>
            <a:b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p.safetystocklevel, 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CAST(AVG(p.listprice) AS MONEY) AS avg_listprice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GROUP BY p.safetystocklevel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ORDER BY avg_listprice DESC;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42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MATH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42"/>
          <p:cNvSpPr txBox="1">
            <a:spLocks noGrp="1"/>
          </p:cNvSpPr>
          <p:nvPr>
            <p:ph type="body" idx="1"/>
          </p:nvPr>
        </p:nvSpPr>
        <p:spPr>
          <a:xfrm>
            <a:off x="635000" y="1419311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MIN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The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MIN()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 returns the smallest value of the selected column.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MIN(field1)</a:t>
            </a:r>
            <a:endParaRPr sz="2400" b="1" i="0" u="none" strike="noStrike" cap="none">
              <a:solidFill>
                <a:srgbClr val="7A17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p.safetystocklevel,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CAST(</a:t>
            </a: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MIN(p.listprice)</a:t>
            </a: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AS MONEY) AS stock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 BY p.safetystocklevel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ORDER BY stock DESC;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43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MATH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143"/>
          <p:cNvSpPr txBox="1">
            <a:spLocks noGrp="1"/>
          </p:cNvSpPr>
          <p:nvPr>
            <p:ph type="body" idx="1"/>
          </p:nvPr>
        </p:nvSpPr>
        <p:spPr>
          <a:xfrm>
            <a:off x="635000" y="143526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The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MAX()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 returns the largest value of the selected column.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MAX(field1)</a:t>
            </a:r>
            <a:endParaRPr sz="2400" b="1" i="0" u="none" strike="noStrike" cap="none">
              <a:solidFill>
                <a:srgbClr val="7A17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p.safetystocklevel,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CAST(</a:t>
            </a: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MAX(p.listprice)</a:t>
            </a: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 AS MONEY) AS stock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 BY p.safetystocklevel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ORDER BY stock DESC;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44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MATH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44"/>
          <p:cNvSpPr txBox="1">
            <a:spLocks noGrp="1"/>
          </p:cNvSpPr>
          <p:nvPr>
            <p:ph type="body" idx="1"/>
          </p:nvPr>
        </p:nvSpPr>
        <p:spPr>
          <a:xfrm>
            <a:off x="635000" y="1451209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This function is used to find the sum of a field in various records.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SUM(field1)</a:t>
            </a:r>
            <a:endParaRPr sz="2400" b="1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p.safetystocklevel, 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CAST(</a:t>
            </a: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SUM(p.listprice)</a:t>
            </a: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AS  MONEY) AS stock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 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GROUP BY p.safetystocklevel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ORDER BY stock DESC;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45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MATH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45"/>
          <p:cNvSpPr txBox="1">
            <a:spLocks noGrp="1"/>
          </p:cNvSpPr>
          <p:nvPr>
            <p:ph type="body" idx="1"/>
          </p:nvPr>
        </p:nvSpPr>
        <p:spPr>
          <a:xfrm>
            <a:off x="635000" y="1414000"/>
            <a:ext cx="11968800" cy="48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ROUND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This function returns a given number rounded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places to the right of the decimal point.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negative, it will be rounded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places to the left of the decimal point.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function operates within queries, not with hard-coded numbers. 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ROUND(numeric_expression, n)</a:t>
            </a:r>
            <a:b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2400" b="1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In the example below, assume x = 177.3589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ROUND(x, 2)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would return 177.3600.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</a:pP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ROUND(x, -2)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would return 200.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46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TYPES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46"/>
          <p:cNvSpPr txBox="1">
            <a:spLocks noGrp="1"/>
          </p:cNvSpPr>
          <p:nvPr>
            <p:ph type="body" idx="1"/>
          </p:nvPr>
        </p:nvSpPr>
        <p:spPr>
          <a:xfrm>
            <a:off x="635000" y="1414003"/>
            <a:ext cx="11734800" cy="5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Before we continue, let’s make a distinction regarding data types: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Integers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An integer is a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whole number</a:t>
            </a: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 It doesn’t have fractions, decimals, etc.</a:t>
            </a: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They are expressed as 1, 2, 3, 5000, 38983498, etc.</a:t>
            </a:r>
            <a:b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Floats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A float value lets you express up to approximately 15,000 digits after the decimal point for accuracy. </a:t>
            </a: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They are expressed as 1.0000, 2.0134, 3.1419, 3944.39, etc.</a:t>
            </a:r>
            <a:b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 tip</a:t>
            </a:r>
            <a:r>
              <a:rPr lang="en-US"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Most of the time, storing 10 digits is enough.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29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29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APPLYING FUNCTIONS IN SQL</a:t>
            </a: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7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TYPES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47"/>
          <p:cNvSpPr txBox="1">
            <a:spLocks noGrp="1"/>
          </p:cNvSpPr>
          <p:nvPr>
            <p:ph type="body" idx="1"/>
          </p:nvPr>
        </p:nvSpPr>
        <p:spPr>
          <a:xfrm>
            <a:off x="635000" y="1414003"/>
            <a:ext cx="11734800" cy="5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When completing a “math” calculation, SQL uses the same data type for both inputs and outputs: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integer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+</a:t>
            </a:r>
            <a:r>
              <a:rPr lang="en-US" sz="24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 integer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integer 3+5 = 8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integer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</a:t>
            </a:r>
            <a:r>
              <a:rPr lang="en-US" sz="24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 integer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integer 3*9 = 27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integer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/</a:t>
            </a:r>
            <a:r>
              <a:rPr lang="en-US" sz="24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 integer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integer </a:t>
            </a:r>
            <a:r>
              <a:rPr lang="en-US" sz="2400" b="1" i="0" u="none" strike="noStrike" cap="non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5/3 = 2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48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TYPES: CONVERTING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48"/>
          <p:cNvSpPr txBox="1">
            <a:spLocks noGrp="1"/>
          </p:cNvSpPr>
          <p:nvPr>
            <p:ph type="body" idx="1"/>
          </p:nvPr>
        </p:nvSpPr>
        <p:spPr>
          <a:xfrm>
            <a:off x="635000" y="1414003"/>
            <a:ext cx="11734800" cy="5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convert between two data types, we need to call out which data type we want. To change data types, we can use the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command.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apply the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function: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(total)</a:t>
            </a:r>
            <a:r>
              <a:rPr lang="en-US" sz="24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24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int)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would change the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SUM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(total) from a decimal to an integer.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(total)</a:t>
            </a:r>
            <a:r>
              <a:rPr lang="en-US" sz="24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2400" b="0" i="0" u="none" strike="noStrike" cap="none">
                <a:solidFill>
                  <a:srgbClr val="7A17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decimal)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would change the number of sales from an integer to a decimal.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also use a shorthand version by typing 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::[datatype]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at the end.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○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example, we can change an integer, “3,” to a decimal, “3.0,” via 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3::decimal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9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MATH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149"/>
          <p:cNvSpPr txBox="1">
            <a:spLocks noGrp="1"/>
          </p:cNvSpPr>
          <p:nvPr>
            <p:ph type="body" idx="1"/>
          </p:nvPr>
        </p:nvSpPr>
        <p:spPr>
          <a:xfrm>
            <a:off x="635000" y="1414003"/>
            <a:ext cx="11734800" cy="5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return to our example,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 5/3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returns 2, not the correct answer of 1.666.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</a:t>
            </a: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numeric values as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floats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rewriting the query  as: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4::float/3::float</a:t>
            </a:r>
            <a:b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could also multiply the terms by 1.0 to convert each one to a float: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(1.0*4)/(1.0*3)</a:t>
            </a:r>
            <a:endParaRPr sz="2400" b="0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50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GUIDED PRACTICE: DATE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50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APPLYING FUNCTIONS IN 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51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DATE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51"/>
          <p:cNvSpPr txBox="1">
            <a:spLocks noGrp="1"/>
          </p:cNvSpPr>
          <p:nvPr>
            <p:ph type="body" idx="1"/>
          </p:nvPr>
        </p:nvSpPr>
        <p:spPr>
          <a:xfrm>
            <a:off x="635000" y="1072607"/>
            <a:ext cx="11980500" cy="50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 varies depending on the SQL dialect and vendor.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60400" marR="0" lvl="1" indent="-63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example, IBM’s current query tool uses a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TIMESTAMPDIFF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function, while pgAdmin uses an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 to the same effect.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best approach is to have an overall understanding of what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DATEs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can do, and consult your vendor's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documentation.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We’ll take a look at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CURRENT_DATE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— the most popular date functions.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52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DATE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52"/>
          <p:cNvSpPr txBox="1">
            <a:spLocks noGrp="1"/>
          </p:cNvSpPr>
          <p:nvPr>
            <p:ph type="body" idx="1"/>
          </p:nvPr>
        </p:nvSpPr>
        <p:spPr>
          <a:xfrm>
            <a:off x="635006" y="15628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CURRRENT_DATE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Brings back the current date from the system.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7600" marR="0" lvl="2" indent="-63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CURRENT_DATE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76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p.safetystocklevel, </a:t>
            </a: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CURRENT_DATE</a:t>
            </a:r>
            <a:endParaRPr sz="2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1176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1176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LIMIT 5;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53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DATE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53"/>
          <p:cNvSpPr txBox="1">
            <a:spLocks noGrp="1"/>
          </p:cNvSpPr>
          <p:nvPr>
            <p:ph type="body" idx="1"/>
          </p:nvPr>
        </p:nvSpPr>
        <p:spPr>
          <a:xfrm>
            <a:off x="635006" y="15628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Returns the difference between two dates.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Syntax: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7600" marR="0" lvl="2" indent="-63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AGE(date1, date2)  </a:t>
            </a:r>
            <a:r>
              <a:rPr lang="en-US" b="0" i="0" u="none" strike="noStrike" cap="non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US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older one on the right</a:t>
            </a:r>
            <a:endParaRPr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CURRENT_DATE, 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p.modifieddate, 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AGE(CURRENT_DATE, p.modifieddate)</a:t>
            </a:r>
            <a:endParaRPr sz="2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production.product AS p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LIMIT 1;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54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MORE ON DATES: SELECTING DATE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6" name="Google Shape;1156;p154"/>
          <p:cNvSpPr txBox="1">
            <a:spLocks noGrp="1"/>
          </p:cNvSpPr>
          <p:nvPr>
            <p:ph type="body" idx="1"/>
          </p:nvPr>
        </p:nvSpPr>
        <p:spPr>
          <a:xfrm>
            <a:off x="635000" y="1570813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Most transaction-level databases will timestamp an entry down to the millisecond, but generally, questions are asked about sales by day, month, year, etc.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We’ll need to extract and aggregate this data.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We’ll start off with basic data exploration. What range of dates are we using in the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Adventure Works database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MIN/MAX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functions will give us some useful information.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-US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MIN(oh.orderdate), MAX(oh.orderdate)</a:t>
            </a:r>
            <a:endParaRPr sz="2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sales.salesorderheader AS oh;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5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SELECTING DATE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2" name="Google Shape;1162;p155"/>
          <p:cNvSpPr txBox="1">
            <a:spLocks noGrp="1"/>
          </p:cNvSpPr>
          <p:nvPr>
            <p:ph type="body" idx="1"/>
          </p:nvPr>
        </p:nvSpPr>
        <p:spPr>
          <a:xfrm>
            <a:off x="635000" y="1570830"/>
            <a:ext cx="11734800" cy="54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-US" sz="2400" b="0" i="0" u="none" strike="noStrike" cap="none">
                <a:latin typeface="Georgia"/>
                <a:ea typeface="Georgia"/>
                <a:cs typeface="Georgia"/>
                <a:sym typeface="Georgia"/>
              </a:rPr>
              <a:t>Now how about sales by date?</a:t>
            </a:r>
            <a:endParaRPr sz="2400" b="0" i="0" u="none" strike="noStrike" cap="none"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SELECT oh.orderdate, SUM(oh.totaldue)::money AS total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sales.salesorderheader AS oh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GROUP BY oh.orderdate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ORDER BY oh.orderdate ASC;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endParaRPr sz="2400" b="0" i="0" u="none" strike="noStrike" cap="none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-US" sz="2400" i="0" u="none" strike="noStrike" cap="none">
                <a:latin typeface="Georgia"/>
                <a:ea typeface="Georgia"/>
                <a:cs typeface="Georgia"/>
                <a:sym typeface="Georgia"/>
              </a:rPr>
              <a:t>What day has the highest amount of sales?</a:t>
            </a:r>
            <a:endParaRPr sz="2400" i="0" u="none" strike="noStrike" cap="none"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SELECT oh.orderdate, SUM(oh.totaldue)::money AS total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sales.salesorderheader oh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GROUP BY oh.orderdate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ORDER BY total DESC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LIMIT 1;</a:t>
            </a:r>
            <a:br>
              <a:rPr lang="en-US" sz="2400" b="0" i="0" u="none" strike="noStrike" cap="none"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56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RE-AGGREGATING DATES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8" name="Google Shape;1168;p156"/>
          <p:cNvSpPr txBox="1">
            <a:spLocks noGrp="1"/>
          </p:cNvSpPr>
          <p:nvPr>
            <p:ph type="body" idx="1"/>
          </p:nvPr>
        </p:nvSpPr>
        <p:spPr>
          <a:xfrm>
            <a:off x="635000" y="1570813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Next, we’ll look at the sales by month. There are two ways to get the month from the date. The first is the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DATE_TRUNC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function; the second is the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EXTRACT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DATE_TRUNC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‘rounds’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to the level of “date detail” you specify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ex. 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DATE_TRUNC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‘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month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’, 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2/15/1988) = </a:t>
            </a:r>
            <a:r>
              <a:rPr lang="en-US" sz="1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2/1/1988  </a:t>
            </a:r>
            <a:r>
              <a:rPr lang="en-US" sz="18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(m/d/yyyy)</a:t>
            </a:r>
            <a:b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EXTRACT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pulls out the number of the month/day you request</a:t>
            </a:r>
            <a:b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ex. EXTRACT(month from 2/15/1988) = </a:t>
            </a: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30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Intro to aggregations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Apply math functions to the data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Work with dates / datetime datatypes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9" name="Google Shape;1009;p13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</a:pPr>
            <a:r>
              <a:rPr lang="en-US" sz="5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30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APPLYING FUNCTIONS IN 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57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RE-AGGREGATING DATES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4" name="Google Shape;1174;p157"/>
          <p:cNvSpPr txBox="1">
            <a:spLocks noGrp="1"/>
          </p:cNvSpPr>
          <p:nvPr>
            <p:ph type="body" idx="1"/>
          </p:nvPr>
        </p:nvSpPr>
        <p:spPr>
          <a:xfrm>
            <a:off x="635000" y="1570813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Run both of these codes and explain the difference between the results: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175" name="Google Shape;1175;p157"/>
          <p:cNvGraphicFramePr/>
          <p:nvPr/>
        </p:nvGraphicFramePr>
        <p:xfrm>
          <a:off x="952500" y="2865500"/>
          <a:ext cx="11099800" cy="1828770"/>
        </p:xfrm>
        <a:graphic>
          <a:graphicData uri="http://schemas.openxmlformats.org/drawingml/2006/table">
            <a:tbl>
              <a:tblPr>
                <a:noFill/>
                <a:tableStyleId>{2ADF39E4-C1F4-4FF1-95B5-A76AEB301C66}</a:tableStyleId>
              </a:tblPr>
              <a:tblGrid>
                <a:gridCol w="554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SELECT EXTRACT(month from oh.orderdate), SUM(oh.totaldue)::money AS total</a:t>
                      </a:r>
                      <a:endParaRPr sz="1800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FROM sales.salesorderheader AS oh</a:t>
                      </a:r>
                      <a:endParaRPr sz="1800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 BY 1</a:t>
                      </a:r>
                      <a:endParaRPr sz="1800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ORDER BY 1;</a:t>
                      </a:r>
                      <a:endParaRPr sz="1800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800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SELECT DATE_TRUNC('month', oh.orderdate), SUM(oh.totaldue)::money AS total</a:t>
                      </a:r>
                      <a:endParaRPr sz="1800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FROM sales.salesorderheader AS oh</a:t>
                      </a:r>
                      <a:endParaRPr sz="1800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 BY 1</a:t>
                      </a:r>
                      <a:endParaRPr sz="1800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7A17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ORDER BY 1;</a:t>
                      </a:r>
                      <a:endParaRPr sz="1800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Georgia"/>
                        <a:buNone/>
                      </a:pPr>
                      <a:endParaRPr sz="1800">
                        <a:solidFill>
                          <a:srgbClr val="7A17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58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RE-AGGREGATING DATES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1" name="Google Shape;1181;p158"/>
          <p:cNvSpPr txBox="1">
            <a:spLocks noGrp="1"/>
          </p:cNvSpPr>
          <p:nvPr>
            <p:ph type="body" idx="1"/>
          </p:nvPr>
        </p:nvSpPr>
        <p:spPr>
          <a:xfrm>
            <a:off x="635000" y="1570813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code would we use to get sales by week? 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Work with a partner for five minutes to get the answer.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59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RE-AGGREGATING DATES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7" name="Google Shape;1187;p159"/>
          <p:cNvSpPr txBox="1">
            <a:spLocks noGrp="1"/>
          </p:cNvSpPr>
          <p:nvPr>
            <p:ph type="body" idx="1"/>
          </p:nvPr>
        </p:nvSpPr>
        <p:spPr>
          <a:xfrm>
            <a:off x="635000" y="1570813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code would we use to get sales by week? 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SELECT DATE_TRUNC('week', oh.orderdate), 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SUM(oh.totaldue)::money AS total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sales.salesorderheader AS oh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GROUP BY 1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ORDER BY 1;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60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RE-AGGREGATING DATES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3" name="Google Shape;1193;p160"/>
          <p:cNvSpPr txBox="1">
            <a:spLocks noGrp="1"/>
          </p:cNvSpPr>
          <p:nvPr>
            <p:ph type="body" idx="1"/>
          </p:nvPr>
        </p:nvSpPr>
        <p:spPr>
          <a:xfrm>
            <a:off x="635000" y="1570831"/>
            <a:ext cx="117348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you get rid of time when you don’t need hour/minute?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wrap the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TO_CHAR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 around our 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DATE_TRUNC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to clean up the time information.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format is: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TO_CHAR(DATE_TRUNC('week', oh.orderdate), 'YYYY-MM-DD'), SUM(oh.totaldue)::money AS total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sales.salesorderheader AS oh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 BY 1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ORDER BY 1;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Note that this is a type conversion - it becomes a string.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61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DATES &amp; WHERE CLAUSES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9" name="Google Shape;1199;p161"/>
          <p:cNvSpPr txBox="1">
            <a:spLocks noGrp="1"/>
          </p:cNvSpPr>
          <p:nvPr>
            <p:ph type="body" idx="1"/>
          </p:nvPr>
        </p:nvSpPr>
        <p:spPr>
          <a:xfrm>
            <a:off x="635000" y="1570813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Unlike in Excel, dates are non-numeric and are considered strings. 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Because of this, dates need to be wrapped in tick marks/single quotes. Most SQL formats treat dates using the YYYY-MM-DD format.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Let’s say we want to find all of the sales after a specific date; we would use: </a:t>
            </a: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7A17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Consolas"/>
                <a:ea typeface="Consolas"/>
                <a:cs typeface="Consolas"/>
                <a:sym typeface="Consolas"/>
              </a:rPr>
              <a:t>SELECT oh.*</a:t>
            </a:r>
            <a:endParaRPr sz="2400">
              <a:solidFill>
                <a:srgbClr val="7A17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Consolas"/>
                <a:ea typeface="Consolas"/>
                <a:cs typeface="Consolas"/>
                <a:sym typeface="Consolas"/>
              </a:rPr>
              <a:t>FROM sales.salesorderheader AS oh</a:t>
            </a:r>
            <a:endParaRPr sz="2400">
              <a:solidFill>
                <a:srgbClr val="7A17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Consolas"/>
                <a:ea typeface="Consolas"/>
                <a:cs typeface="Consolas"/>
                <a:sym typeface="Consolas"/>
              </a:rPr>
              <a:t>WHERE oh.orderdate &gt; '2011-06-13'</a:t>
            </a:r>
            <a:endParaRPr sz="2400">
              <a:solidFill>
                <a:srgbClr val="7A17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7A1743"/>
                </a:solidFill>
                <a:latin typeface="Consolas"/>
                <a:ea typeface="Consolas"/>
                <a:cs typeface="Consolas"/>
                <a:sym typeface="Consolas"/>
              </a:rPr>
              <a:t>LIMIT 50;</a:t>
            </a:r>
            <a:endParaRPr sz="2400">
              <a:solidFill>
                <a:srgbClr val="7A17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62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5" name="Google Shape;1205;p162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6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FILTERING AND AGGREGATION IN SQL	</a:t>
            </a:r>
            <a:endParaRPr/>
          </a:p>
        </p:txBody>
      </p:sp>
      <p:sp>
        <p:nvSpPr>
          <p:cNvPr id="1206" name="Google Shape;1206;p162"/>
          <p:cNvSpPr txBox="1">
            <a:spLocks noGrp="1"/>
          </p:cNvSpPr>
          <p:nvPr>
            <p:ph type="body" idx="1"/>
          </p:nvPr>
        </p:nvSpPr>
        <p:spPr>
          <a:xfrm>
            <a:off x="496834" y="1440610"/>
            <a:ext cx="11916300" cy="5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lang="en-US"/>
              <a:t>HOMEWORK - 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INDEPENDENT PRACTICE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endParaRPr sz="80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63"/>
          <p:cNvSpPr txBox="1">
            <a:spLocks noGrp="1"/>
          </p:cNvSpPr>
          <p:nvPr>
            <p:ph type="body" idx="1"/>
          </p:nvPr>
        </p:nvSpPr>
        <p:spPr>
          <a:xfrm>
            <a:off x="634987" y="1333432"/>
            <a:ext cx="11721300" cy="53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0" tIns="129800" rIns="129800" bIns="129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Project </a:t>
            </a: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-US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escription</a:t>
            </a: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are a business analyst working at Deloitte. You already know SQL, and you have both a more junior analyst and a more senior analyst working on your team. 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this exercise, you will help the junior analyst make their SQL commands work correctly and help the more senior analyst finish off some of their harder queries.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endParaRPr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2" name="Google Shape;1212;p163"/>
          <p:cNvSpPr/>
          <p:nvPr/>
        </p:nvSpPr>
        <p:spPr>
          <a:xfrm>
            <a:off x="634982" y="736603"/>
            <a:ext cx="107028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swald"/>
              <a:buNone/>
            </a:pPr>
            <a:r>
              <a:rPr lang="en-US" sz="3300" b="1">
                <a:latin typeface="Oswald"/>
                <a:ea typeface="Oswald"/>
                <a:cs typeface="Oswald"/>
                <a:sym typeface="Oswald"/>
              </a:rPr>
              <a:t>HOMEWORK - MISSION IMPOSQL</a:t>
            </a:r>
            <a:endParaRPr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64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Oswald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164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APPLYING FUNCTIONS IN 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65"/>
          <p:cNvSpPr/>
          <p:nvPr/>
        </p:nvSpPr>
        <p:spPr>
          <a:xfrm>
            <a:off x="635000" y="736600"/>
            <a:ext cx="8689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DID WE LEARN?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65"/>
          <p:cNvSpPr txBox="1">
            <a:spLocks noGrp="1"/>
          </p:cNvSpPr>
          <p:nvPr>
            <p:ph type="body" idx="1"/>
          </p:nvPr>
        </p:nvSpPr>
        <p:spPr>
          <a:xfrm>
            <a:off x="635006" y="15628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recap, in today’s lesson we: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Intro to aggregations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Explored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math functions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that can add value to the data you’re working with.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Reviewed date functions and logic within SQL.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31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6" name="Google Shape;1016;p131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6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FILTERING AND AGGREGATION IN SQL	</a:t>
            </a:r>
            <a:endParaRPr/>
          </a:p>
        </p:txBody>
      </p:sp>
      <p:sp>
        <p:nvSpPr>
          <p:cNvPr id="1017" name="Google Shape;1017;p131"/>
          <p:cNvSpPr txBox="1">
            <a:spLocks noGrp="1"/>
          </p:cNvSpPr>
          <p:nvPr>
            <p:ph type="body" idx="1"/>
          </p:nvPr>
        </p:nvSpPr>
        <p:spPr>
          <a:xfrm>
            <a:off x="496834" y="1440610"/>
            <a:ext cx="11916300" cy="5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AGGREGATIONS INTRODUCTION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32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6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AGGREGATIONS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3" name="Google Shape;1023;p132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300" cy="5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</a:rPr>
              <a:t>There are many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SQL </a:t>
            </a:r>
            <a:r>
              <a:rPr lang="en-US" sz="2400">
                <a:solidFill>
                  <a:srgbClr val="222222"/>
                </a:solidFill>
              </a:rPr>
              <a:t>commands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>
                <a:solidFill>
                  <a:srgbClr val="222222"/>
                </a:solidFill>
              </a:rPr>
              <a:t>that can be used to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aggregate </a:t>
            </a:r>
            <a:r>
              <a:rPr lang="en-US" sz="2400">
                <a:solidFill>
                  <a:srgbClr val="222222"/>
                </a:solidFill>
              </a:rPr>
              <a:t>your data, such as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MIN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, and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400"/>
          </a:p>
          <a:p>
            <a:pPr marL="236537" marR="0" lvl="0" indent="-236537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2400" b="0" i="0" u="none" strike="noStrike" cap="none">
              <a:solidFill>
                <a:srgbClr val="22222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</a:rPr>
              <a:t>A few v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aluable SQL </a:t>
            </a:r>
            <a:r>
              <a:rPr lang="en-US" sz="2400">
                <a:solidFill>
                  <a:srgbClr val="222222"/>
                </a:solidFill>
              </a:rPr>
              <a:t>commands that include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aggregations are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/>
          </a:p>
          <a:p>
            <a:pPr marL="203200" marR="0" lvl="0" indent="-101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endParaRPr sz="2400" b="0" i="0" u="none" strike="noStrike" cap="none">
              <a:solidFill>
                <a:srgbClr val="22222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indicates the dimensions you want to group your data by (e.g.</a:t>
            </a:r>
            <a:r>
              <a:rPr lang="en-US" sz="2400">
                <a:solidFill>
                  <a:srgbClr val="222222"/>
                </a:solidFill>
              </a:rPr>
              <a:t> 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a category </a:t>
            </a:r>
            <a:r>
              <a:rPr lang="en-US" sz="2400">
                <a:solidFill>
                  <a:srgbClr val="222222"/>
                </a:solidFill>
              </a:rPr>
              <a:t>that you wish to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sort into subgroups).</a:t>
            </a:r>
            <a:br>
              <a:rPr lang="en-US" sz="2400"/>
            </a:br>
            <a:endParaRPr sz="2400" b="0" i="0" u="none" strike="noStrike" cap="none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-US" sz="24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is </a:t>
            </a:r>
            <a:r>
              <a:rPr lang="en-US" sz="2400">
                <a:solidFill>
                  <a:srgbClr val="222222"/>
                </a:solidFill>
              </a:rPr>
              <a:t>used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>
                <a:solidFill>
                  <a:srgbClr val="222222"/>
                </a:solidFill>
              </a:rPr>
              <a:t>to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filter measures you</a:t>
            </a:r>
            <a:r>
              <a:rPr lang="en-US" sz="2400">
                <a:solidFill>
                  <a:srgbClr val="222222"/>
                </a:solidFill>
              </a:rPr>
              <a:t>’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ve aggregated (e.g., </a:t>
            </a:r>
            <a:r>
              <a:rPr lang="en-US" sz="2400">
                <a:solidFill>
                  <a:srgbClr val="222222"/>
                </a:solidFill>
              </a:rPr>
              <a:t>to filter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a </a:t>
            </a:r>
            <a:r>
              <a:rPr lang="en-US" sz="240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24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over a certain value).</a:t>
            </a:r>
            <a:endParaRPr sz="2400"/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33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6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AGGREGATIONS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9" name="Google Shape;1029;p133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300" cy="5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Georgia"/>
              <a:buNone/>
            </a:pPr>
            <a:r>
              <a:rPr lang="en-US" sz="2200">
                <a:solidFill>
                  <a:srgbClr val="222222"/>
                </a:solidFill>
              </a:rPr>
              <a:t>In many cases</a:t>
            </a:r>
            <a:r>
              <a:rPr lang="en-US" sz="22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, fields need to be </a:t>
            </a:r>
            <a:r>
              <a:rPr lang="en-US" sz="22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</a:t>
            </a:r>
            <a:r>
              <a:rPr lang="en-US" sz="22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before an aggregation can be </a:t>
            </a:r>
            <a:r>
              <a:rPr lang="en-US" sz="2200">
                <a:solidFill>
                  <a:srgbClr val="222222"/>
                </a:solidFill>
              </a:rPr>
              <a:t>performed:</a:t>
            </a:r>
            <a:r>
              <a:rPr lang="en-US" sz="22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200"/>
          </a:p>
          <a:p>
            <a:pPr marL="457200" marR="0" lvl="0" indent="-76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Georgia"/>
              <a:buNone/>
            </a:pPr>
            <a:r>
              <a:rPr lang="en-US" sz="22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-US" sz="22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(CAST(field1 as </a:t>
            </a:r>
            <a:r>
              <a:rPr lang="en-US" sz="22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NUMERIC</a:t>
            </a:r>
            <a:r>
              <a:rPr lang="en-US" sz="2200" b="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n-US" sz="2200" b="0" i="0" u="none" strike="noStrike" cap="none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-US" sz="2200">
                <a:solidFill>
                  <a:srgbClr val="222222"/>
                </a:solidFill>
              </a:rPr>
              <a:t> </a:t>
            </a:r>
            <a:r>
              <a:rPr lang="en-US" sz="22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can be used as a checksum, evaluating scope, or for quantifying data that meet a specified criteria.</a:t>
            </a:r>
            <a:br>
              <a:rPr lang="en-US" sz="2200" b="0" i="0" u="none" strike="noStrike" cap="non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200" b="0" i="0" u="none" strike="noStrike" cap="none">
              <a:solidFill>
                <a:srgbClr val="22222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Aggregate functions often need a </a:t>
            </a:r>
            <a:r>
              <a:rPr lang="en-US" sz="2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-US" sz="22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00" b="1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2200"/>
          </a:p>
          <a:p>
            <a:pPr marL="457200" marR="0" lvl="0" indent="-3683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Aggregates are typically performed on measurement fields: sales, miles, heights, etc.</a:t>
            </a:r>
            <a:endParaRPr sz="2200"/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r>
              <a:rPr lang="en-US"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performed on the dimensions that are being measured. </a:t>
            </a:r>
            <a:endParaRPr sz="2200"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34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6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AGGREGATIONS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5" name="Google Shape;1035;p134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300" cy="5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Let’s look at an example (not in our database) using a table called </a:t>
            </a:r>
            <a:r>
              <a:rPr lang="en-US" sz="2000"/>
              <a:t>“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people</a:t>
            </a:r>
            <a:r>
              <a:rPr lang="en-US" sz="2000"/>
              <a:t>”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with the fields </a:t>
            </a:r>
            <a:r>
              <a:rPr lang="en-US" sz="2000"/>
              <a:t>“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gender</a:t>
            </a:r>
            <a:r>
              <a:rPr lang="en-US" sz="2000"/>
              <a:t>”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000"/>
              <a:t>“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height.</a:t>
            </a:r>
            <a:r>
              <a:rPr lang="en-US" sz="2000"/>
              <a:t>”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556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want to find the average height of people </a:t>
            </a:r>
            <a:r>
              <a:rPr lang="en-US" sz="2000"/>
              <a:t>taller than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3 feet by gender. </a:t>
            </a:r>
            <a:endParaRPr sz="20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556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Next, you want to determine which of those people have an average height greater than 5.5 feet tall, divided by gender.</a:t>
            </a:r>
            <a:endParaRPr sz="2000"/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code </a:t>
            </a:r>
            <a:r>
              <a:rPr lang="en-US" sz="2000"/>
              <a:t>should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look something like this:</a:t>
            </a:r>
            <a:endParaRPr sz="2000"/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br>
              <a:rPr lang="en-US"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00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	SELECT gender, AVG(height)</a:t>
            </a:r>
            <a:endParaRPr sz="20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00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	FROM people </a:t>
            </a:r>
            <a:endParaRPr sz="20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00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	WHERE height &gt;3</a:t>
            </a:r>
            <a:endParaRPr sz="20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00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	GROUP BY gender</a:t>
            </a:r>
            <a:endParaRPr sz="20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00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	HAVING AVG(height) &gt; 5.5</a:t>
            </a:r>
            <a:endParaRPr sz="20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r>
              <a:rPr lang="en-US" sz="2000" i="0" u="none" strike="noStrike" cap="none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	ORDER BY gender;</a:t>
            </a:r>
            <a:endParaRPr sz="2000" i="0" u="none" strike="noStrike" cap="none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3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1" name="Google Shape;1041;p135"/>
          <p:cNvSpPr txBox="1">
            <a:spLocks noGrp="1"/>
          </p:cNvSpPr>
          <p:nvPr>
            <p:ph type="title"/>
          </p:nvPr>
        </p:nvSpPr>
        <p:spPr>
          <a:xfrm>
            <a:off x="495928" y="600230"/>
            <a:ext cx="118386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/>
              <a:t>FILTERING AND AGGREGATION IN SQL	</a:t>
            </a:r>
            <a:endParaRPr/>
          </a:p>
        </p:txBody>
      </p:sp>
      <p:sp>
        <p:nvSpPr>
          <p:cNvPr id="1042" name="Google Shape;1042;p135"/>
          <p:cNvSpPr txBox="1">
            <a:spLocks noGrp="1"/>
          </p:cNvSpPr>
          <p:nvPr>
            <p:ph type="body" idx="1"/>
          </p:nvPr>
        </p:nvSpPr>
        <p:spPr>
          <a:xfrm>
            <a:off x="496834" y="1440610"/>
            <a:ext cx="11916300" cy="5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GUIDED PRACTICE: AGGREGATIONS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6"/>
          <p:cNvSpPr txBox="1">
            <a:spLocks noGrp="1"/>
          </p:cNvSpPr>
          <p:nvPr>
            <p:ph type="title"/>
          </p:nvPr>
        </p:nvSpPr>
        <p:spPr>
          <a:xfrm>
            <a:off x="495928" y="596673"/>
            <a:ext cx="118386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AGGREGATIONS: GUIDED PRACTICE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8" name="Google Shape;1048;p136"/>
          <p:cNvSpPr txBox="1">
            <a:spLocks noGrp="1"/>
          </p:cNvSpPr>
          <p:nvPr>
            <p:ph type="body" idx="1"/>
          </p:nvPr>
        </p:nvSpPr>
        <p:spPr>
          <a:xfrm>
            <a:off x="591720" y="1477053"/>
            <a:ext cx="11637300" cy="5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Let’s practice building these together:</a:t>
            </a:r>
            <a:b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4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MAX(od.unitprice) 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FROM sales.salesorderdetail AS od;</a:t>
            </a:r>
            <a:endParaRPr sz="2400">
              <a:solidFill>
                <a:srgbClr val="7A17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b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CAST(AVG(ROUND(CAST(od.unitprice AS NUMERIC), 2)) AS MONEY) FROM sales.salesorderdetail AS od;</a:t>
            </a:r>
            <a:br>
              <a:rPr lang="en-US"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81000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Is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CAST</a:t>
            </a:r>
            <a:r>
              <a:rPr lang="en-US" sz="2400"/>
              <a:t> necessary for successful execution? Why or why not?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Use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ROUND</a:t>
            </a:r>
            <a:r>
              <a:rPr lang="en-US" sz="2400"/>
              <a:t> to control the number of digits beyond the decimal.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Use </a:t>
            </a:r>
            <a:r>
              <a:rPr lang="en-US" sz="2400" b="1">
                <a:solidFill>
                  <a:srgbClr val="7A1743"/>
                </a:solidFill>
                <a:latin typeface="Roboto Mono"/>
                <a:ea typeface="Roboto Mono"/>
                <a:cs typeface="Roboto Mono"/>
                <a:sym typeface="Roboto Mono"/>
              </a:rPr>
              <a:t>ROUND</a:t>
            </a:r>
            <a:r>
              <a:rPr lang="en-US" sz="2400"/>
              <a:t> to limit the average cost to two decimals.</a:t>
            </a:r>
            <a:endParaRPr sz="2400"/>
          </a:p>
          <a:p>
            <a:pPr marL="236537" marR="0" lvl="0" indent="-236537" algn="l" rtl="0">
              <a:lnSpc>
                <a:spcPct val="114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2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 AN v3.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GA AN v3.0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1868</Words>
  <Application>Microsoft Macintosh PowerPoint</Application>
  <PresentationFormat>Custom</PresentationFormat>
  <Paragraphs>339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Arial</vt:lpstr>
      <vt:lpstr>Merriweather Sans</vt:lpstr>
      <vt:lpstr>Consolas</vt:lpstr>
      <vt:lpstr>Georgia</vt:lpstr>
      <vt:lpstr>Roboto Mono</vt:lpstr>
      <vt:lpstr>Oswald</vt:lpstr>
      <vt:lpstr>Times New Roman</vt:lpstr>
      <vt:lpstr>Helvetica Neue</vt:lpstr>
      <vt:lpstr>Roboto</vt:lpstr>
      <vt:lpstr>Calibri</vt:lpstr>
      <vt:lpstr>Office Theme</vt:lpstr>
      <vt:lpstr>GA AN v3.0</vt:lpstr>
      <vt:lpstr>White</vt:lpstr>
      <vt:lpstr>GA AN v3.01</vt:lpstr>
      <vt:lpstr>White</vt:lpstr>
      <vt:lpstr>PowerPoint Presentation</vt:lpstr>
      <vt:lpstr>PowerPoint Presentation</vt:lpstr>
      <vt:lpstr>LEARNING OBJECTIVES</vt:lpstr>
      <vt:lpstr>FILTERING AND AGGREGATION IN SQL </vt:lpstr>
      <vt:lpstr>AGGREGATIONS</vt:lpstr>
      <vt:lpstr>AGGREGATIONS</vt:lpstr>
      <vt:lpstr>AGGREGATIONS</vt:lpstr>
      <vt:lpstr>FILTERING AND AGGREGATION IN SQL </vt:lpstr>
      <vt:lpstr>AGGREGATIONS: GUIDED PRACTICE</vt:lpstr>
      <vt:lpstr>AGGREGATIONS: GUIDED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FILTERING AND AGGREGATION IN SQL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Carrie Andersen</cp:lastModifiedBy>
  <cp:revision>3</cp:revision>
  <dcterms:modified xsi:type="dcterms:W3CDTF">2018-11-17T12:11:25Z</dcterms:modified>
</cp:coreProperties>
</file>